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Den här bilden från 2008 visar en del av de skiktade avlagringarna vid nordpolen med linjer som utgörs av mindre gropar, runt 1 meter i diameter. Dylika små gropar borde snabbt fyllas med säsongsbetonad is och damm så deras existens tyder på aktiva processer som förkastningar som drar isär de isiga lagren.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4" sz="17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Den här bilden från 2008 visar en del av de skiktade avlagringarna vid nordpolen med linjer som utgörs av mindre gropar, runt 1 meter i diameter. Dylika små gropar borde snabbt fyllas med säsongsbetonad is och damm så deras existens tyder på aktiva processer som förkastningar som drar isär de isiga lagren. </a:t>
            </a:r>
          </a:p>
        </p:txBody>
      </p:sp>
      <p:sp>
        <p:nvSpPr>
          <p:cNvPr id="131" name="Gropar vid nordpolen: är de aktiva?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Gropar vid nordpolen: är de aktiva?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sv/PSP_009834_264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uahirise.org/sv/PSP_009834_2645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