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4066_1920.jpg" descr="ESP_054066_19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Här ser vi en nydanad nedslagskrater som utlöst en mörk strimma i sluttningen. Sluttningsstrimmor skapas när torra damm-skreden lämnar mörka partier efter sig på kullars sidor. Det falnade ärret från ett äldre skred är också synligt på sidan av den nya strimman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Här ser vi en nydanad nedslagskrater som utlöst en mörk strimma i sluttningen. Sluttningsstrimmor skapas när torra damm-skreden lämnar mörka partier efter sig på kullars sidor. Det falnade ärret från ett äldre skred är också synligt på sidan av den nya strimman. (NASA/JPL/University of Arizona)</a:t>
            </a:r>
          </a:p>
        </p:txBody>
      </p:sp>
      <p:sp>
        <p:nvSpPr>
          <p:cNvPr id="131" name="En smäll och en strimma"/>
          <p:cNvSpPr txBox="1"/>
          <p:nvPr/>
        </p:nvSpPr>
        <p:spPr>
          <a:xfrm>
            <a:off x="542925" y="6699787"/>
            <a:ext cx="11449795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En smäll och en strimma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sv/ESP_054066_192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uahirise.org/sv/ESP_054066_1920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