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I Andy Weirs bok “The Martian” kör den strandsatte astronauten Mark Watney från Ares 3s landningsplats i Acidalia Planitia mot Ares 4s landningsplats i Schiaparelli-kratern via Mawrth Vallis. Den här bilden visar ingången till Mawrth Vallis. Som du anar så skulle det vara mycket svårare att köra över den här terrängen än det framställs i filmen och boken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 Andy Weirs bok “The Martian” kör den strandsatte astronauten Mark Watney från Ares 3s landningsplats i Acidalia Planitia mot Ares 4s landningsplats i Schiaparelli-kratern via Mawrth Vallis. Den här bilden visar ingången till Mawrth Vallis. Som du anar så skulle det vara mycket svårare att köra över den här terrängen än det framställs i filmen och boken.</a:t>
            </a:r>
          </a:p>
        </p:txBody>
      </p:sp>
      <p:sp>
        <p:nvSpPr>
          <p:cNvPr id="131" name="Gropar vid nordpolen: är de aktiva?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Gropar vid nordpolen: är de aktiva?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sv/ESP_049017_20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uahirise.org/sv/ESP_049017_2060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