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50703_2560.jpg" descr="ESP_050703_256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Мы сделали эту фотографию в северном полушарии весной. В течение зимы снег и лед неумолимо покрывают дюны. В отличие от Земли, на Марсе этот снег и лед - диоксид углерода, более известный как сухой лед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Мы сделали эту фотографию в северном полушарии весной. В течение зимы снег и лед неумолимо покрывают дюны. В отличие от Земли, на Марсе этот снег и лед - диоксид углерода, более известный как сухой лед. (NASA/JPL/University of Arizona)</a:t>
            </a:r>
          </a:p>
        </p:txBody>
      </p:sp>
      <p:sp>
        <p:nvSpPr>
          <p:cNvPr id="131" name="Мир снежных дюн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Мир снежных дюн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ru/ESP_050703_256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uahirise.org/ru/ESP_050703_2560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