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818_2005.jpg" descr="ESP_049818_20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Столкновение, породившее кратер Харгрейвз, произошло с разнообразной коренной породой древнего Марса. По этой причине ударный выброс является богатой смесью пород различного цвета и текстуры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Столкновение, породившее кратер Харгрейвз, произошло с разнообразной коренной породой древнего Марса. По этой причине ударный выброс является богатой смесью пород различного цвета и текстуры. </a:t>
            </a:r>
          </a:p>
        </p:txBody>
      </p:sp>
      <p:sp>
        <p:nvSpPr>
          <p:cNvPr id="131" name="Красочный выброс породы из кратера Харгрейвз"/>
          <p:cNvSpPr txBox="1"/>
          <p:nvPr/>
        </p:nvSpPr>
        <p:spPr>
          <a:xfrm>
            <a:off x="542925" y="6699787"/>
            <a:ext cx="10147697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Красочный выброс породы из кратера Харгрейвз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ru/ESP_049818_200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uahirise.org/ru/ESP_049818_2005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