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Веерообразные отложения в кратере Бигби</a:t>
            </a:r>
          </a:p>
        </p:txBody>
      </p:sp>
      <p:sp>
        <p:nvSpPr>
          <p:cNvPr id="100" name="Shape 100"/>
          <p:cNvSpPr/>
          <p:nvPr/>
        </p:nvSpPr>
        <p:spPr>
          <a:xfrm>
            <a:off x="8521193" y="92678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uahirise.org/ru/ESP_039893_1550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Бигби - это ударный кратер диаметром 21 километр, расположенный на северном окольцовывающем вале кратера Холден в южной части Жемчужной земли, регионе Марса, известном своей долгой историей водной активности.  </a:t>
            </a:r>
          </a:p>
        </p:txBody>
      </p:sp>
      <p:pic>
        <p:nvPicPr>
          <p:cNvPr id="102" name="ESP_039893_1550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