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Валуны в альковах оврага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uahirise.org/ru/ESP_039747_1090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Овраги часто можно найти на крутых склонах. В зимнее время эта область покрывается слоем льда из диоксида углерода, также известного как сухой лед. Весной лед нагревается и снова превращается в газ, за счёт чего материал на склоне смещается и образует овраг.</a:t>
            </a:r>
          </a:p>
        </p:txBody>
      </p:sp>
      <p:pic>
        <p:nvPicPr>
          <p:cNvPr id="102" name="ESP_039747_109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Shape 104"/>
          <p:cNvSpPr/>
          <p:nvPr/>
        </p:nvSpPr>
        <p:spPr>
          <a:xfrm>
            <a:off x="6076035" y="4648199"/>
            <a:ext cx="852730" cy="4572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 lvl="0"/>
          </a:p>
        </p:txBody>
      </p:sp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