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Ямы в выбросе кратера Гейла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uahirise.org/ru/ESP_039524_1445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Видимые здесь ямы не являются ударными кратерами. Они расположены в материале, который выбрасывается из ударного кратера при его формировании, так называемом выбросе, который в данном случае принадлежит кратеру Гейла, не вошедшему на снимок.</a:t>
            </a:r>
          </a:p>
        </p:txBody>
      </p:sp>
      <p:pic>
        <p:nvPicPr>
          <p:cNvPr id="102" name="ESP_039524_144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