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media/image2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</p:sldIdLst>
  <p:sldSz cx="13004800" cy="9753600"/>
  <p:notesSz cx="6858000" cy="9144000"/>
  <p:defaultTextStyle>
    <a:lvl1pPr algn="ctr" defTabSz="584200">
      <a:lnSpc>
        <a:spcPct val="120000"/>
      </a:lnSpc>
      <a:defRPr spc="-32" sz="3200">
        <a:solidFill>
          <a:srgbClr val="FCEFC5"/>
        </a:solidFill>
        <a:latin typeface="American Typewriter Light"/>
        <a:ea typeface="American Typewriter Light"/>
        <a:cs typeface="American Typewriter Light"/>
        <a:sym typeface="American Typewriter Light"/>
      </a:defRPr>
    </a:lvl1pPr>
    <a:lvl2pPr indent="342900" algn="ctr" defTabSz="584200">
      <a:lnSpc>
        <a:spcPct val="120000"/>
      </a:lnSpc>
      <a:defRPr spc="-32" sz="3200">
        <a:solidFill>
          <a:srgbClr val="FCEFC5"/>
        </a:solidFill>
        <a:latin typeface="American Typewriter Light"/>
        <a:ea typeface="American Typewriter Light"/>
        <a:cs typeface="American Typewriter Light"/>
        <a:sym typeface="American Typewriter Light"/>
      </a:defRPr>
    </a:lvl2pPr>
    <a:lvl3pPr indent="685800" algn="ctr" defTabSz="584200">
      <a:lnSpc>
        <a:spcPct val="120000"/>
      </a:lnSpc>
      <a:defRPr spc="-32" sz="3200">
        <a:solidFill>
          <a:srgbClr val="FCEFC5"/>
        </a:solidFill>
        <a:latin typeface="American Typewriter Light"/>
        <a:ea typeface="American Typewriter Light"/>
        <a:cs typeface="American Typewriter Light"/>
        <a:sym typeface="American Typewriter Light"/>
      </a:defRPr>
    </a:lvl3pPr>
    <a:lvl4pPr indent="1028700" algn="ctr" defTabSz="584200">
      <a:lnSpc>
        <a:spcPct val="120000"/>
      </a:lnSpc>
      <a:defRPr spc="-32" sz="3200">
        <a:solidFill>
          <a:srgbClr val="FCEFC5"/>
        </a:solidFill>
        <a:latin typeface="American Typewriter Light"/>
        <a:ea typeface="American Typewriter Light"/>
        <a:cs typeface="American Typewriter Light"/>
        <a:sym typeface="American Typewriter Light"/>
      </a:defRPr>
    </a:lvl4pPr>
    <a:lvl5pPr indent="1371600" algn="ctr" defTabSz="584200">
      <a:lnSpc>
        <a:spcPct val="120000"/>
      </a:lnSpc>
      <a:defRPr spc="-32" sz="3200">
        <a:solidFill>
          <a:srgbClr val="FCEFC5"/>
        </a:solidFill>
        <a:latin typeface="American Typewriter Light"/>
        <a:ea typeface="American Typewriter Light"/>
        <a:cs typeface="American Typewriter Light"/>
        <a:sym typeface="American Typewriter Light"/>
      </a:defRPr>
    </a:lvl5pPr>
    <a:lvl6pPr indent="1714500" algn="ctr" defTabSz="584200">
      <a:lnSpc>
        <a:spcPct val="120000"/>
      </a:lnSpc>
      <a:defRPr spc="-32" sz="3200">
        <a:solidFill>
          <a:srgbClr val="FCEFC5"/>
        </a:solidFill>
        <a:latin typeface="American Typewriter Light"/>
        <a:ea typeface="American Typewriter Light"/>
        <a:cs typeface="American Typewriter Light"/>
        <a:sym typeface="American Typewriter Light"/>
      </a:defRPr>
    </a:lvl6pPr>
    <a:lvl7pPr indent="2057400" algn="ctr" defTabSz="584200">
      <a:lnSpc>
        <a:spcPct val="120000"/>
      </a:lnSpc>
      <a:defRPr spc="-32" sz="3200">
        <a:solidFill>
          <a:srgbClr val="FCEFC5"/>
        </a:solidFill>
        <a:latin typeface="American Typewriter Light"/>
        <a:ea typeface="American Typewriter Light"/>
        <a:cs typeface="American Typewriter Light"/>
        <a:sym typeface="American Typewriter Light"/>
      </a:defRPr>
    </a:lvl7pPr>
    <a:lvl8pPr indent="2400300" algn="ctr" defTabSz="584200">
      <a:lnSpc>
        <a:spcPct val="120000"/>
      </a:lnSpc>
      <a:defRPr spc="-32" sz="3200">
        <a:solidFill>
          <a:srgbClr val="FCEFC5"/>
        </a:solidFill>
        <a:latin typeface="American Typewriter Light"/>
        <a:ea typeface="American Typewriter Light"/>
        <a:cs typeface="American Typewriter Light"/>
        <a:sym typeface="American Typewriter Light"/>
      </a:defRPr>
    </a:lvl8pPr>
    <a:lvl9pPr indent="2743200" algn="ctr" defTabSz="584200">
      <a:lnSpc>
        <a:spcPct val="120000"/>
      </a:lnSpc>
      <a:defRPr spc="-32" sz="3200">
        <a:solidFill>
          <a:srgbClr val="FCEFC5"/>
        </a:solidFill>
        <a:latin typeface="American Typewriter Light"/>
        <a:ea typeface="American Typewriter Light"/>
        <a:cs typeface="American Typewriter Light"/>
        <a:sym typeface="American Typewriter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8F44A2F1-9E1F-4B54-A3A2-5F16C0AD49E2}" styleName="">
    <a:tblBg/>
    <a:wholeTbl>
      <a:tcTxStyle b="off" i="off">
        <a:font>
          <a:latin typeface="American Typewriter Light"/>
          <a:ea typeface="American Typewriter Light"/>
          <a:cs typeface="American Typewriter Light"/>
        </a:font>
        <a:srgbClr val="FCEFC5"/>
      </a:tcTxStyle>
      <a:tcStyle>
        <a:tcBdr>
          <a:left>
            <a:ln w="6350" cap="flat">
              <a:solidFill>
                <a:srgbClr val="FCEFC5"/>
              </a:solidFill>
              <a:custDash>
                <a:ds d="600000" sp="600000"/>
              </a:custDash>
              <a:miter lim="400000"/>
            </a:ln>
          </a:left>
          <a:right>
            <a:ln w="6350" cap="flat">
              <a:solidFill>
                <a:srgbClr val="FCEFC5"/>
              </a:solidFill>
              <a:custDash>
                <a:ds d="600000" sp="600000"/>
              </a:custDash>
              <a:miter lim="400000"/>
            </a:ln>
          </a:right>
          <a:top>
            <a:ln w="6350" cap="flat">
              <a:solidFill>
                <a:srgbClr val="FCEFC5"/>
              </a:solidFill>
              <a:custDash>
                <a:ds d="600000" sp="600000"/>
              </a:custDash>
              <a:miter lim="400000"/>
            </a:ln>
          </a:top>
          <a:bottom>
            <a:ln w="6350" cap="flat">
              <a:solidFill>
                <a:srgbClr val="FCEFC5"/>
              </a:solidFill>
              <a:custDash>
                <a:ds d="600000" sp="600000"/>
              </a:custDash>
              <a:miter lim="400000"/>
            </a:ln>
          </a:bottom>
          <a:insideH>
            <a:ln w="6350" cap="flat">
              <a:solidFill>
                <a:srgbClr val="FCEFC5"/>
              </a:solidFill>
              <a:custDash>
                <a:ds d="600000" sp="600000"/>
              </a:custDash>
              <a:miter lim="400000"/>
            </a:ln>
          </a:insideH>
          <a:insideV>
            <a:ln w="6350" cap="flat">
              <a:solidFill>
                <a:srgbClr val="FCEFC5"/>
              </a:solidFill>
              <a:custDash>
                <a:ds d="600000" sp="6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FAFAF">
              <a:alpha val="20000"/>
            </a:srgbClr>
          </a:solidFill>
        </a:fill>
      </a:tcStyle>
    </a:band2H>
    <a:firstCol>
      <a:tcTxStyle b="on" i="off">
        <a:font>
          <a:latin typeface="American Typewriter"/>
          <a:ea typeface="American Typewriter"/>
          <a:cs typeface="American Typewriter"/>
        </a:font>
        <a:srgbClr val="3F0301">
          <a:alpha val="75000"/>
        </a:srgbClr>
      </a:tcTxStyle>
      <a:tcStyle>
        <a:tcBdr>
          <a:left>
            <a:ln w="12700" cap="flat">
              <a:solidFill>
                <a:srgbClr val="C51A01"/>
              </a:solidFill>
              <a:prstDash val="solid"/>
              <a:miter lim="400000"/>
            </a:ln>
          </a:left>
          <a:right>
            <a:ln w="6350" cap="flat">
              <a:solidFill>
                <a:srgbClr val="FCEFC5"/>
              </a:solidFill>
              <a:custDash>
                <a:ds d="600000" sp="600000"/>
              </a:custDash>
              <a:miter lim="400000"/>
            </a:ln>
          </a:right>
          <a:top>
            <a:ln w="12700" cap="flat">
              <a:solidFill>
                <a:srgbClr val="C51A01"/>
              </a:solidFill>
              <a:prstDash val="solid"/>
              <a:miter lim="400000"/>
            </a:ln>
          </a:top>
          <a:bottom>
            <a:ln w="12700" cap="flat">
              <a:solidFill>
                <a:srgbClr val="C51A01"/>
              </a:solidFill>
              <a:prstDash val="solid"/>
              <a:miter lim="400000"/>
            </a:ln>
          </a:bottom>
          <a:insideH>
            <a:ln w="12700" cap="flat">
              <a:solidFill>
                <a:srgbClr val="C51A01"/>
              </a:solidFill>
              <a:prstDash val="solid"/>
              <a:miter lim="400000"/>
            </a:ln>
          </a:insideH>
          <a:insideV>
            <a:ln w="12700" cap="flat">
              <a:solidFill>
                <a:srgbClr val="C51A01"/>
              </a:solidFill>
              <a:prstDash val="solid"/>
              <a:miter lim="400000"/>
            </a:ln>
          </a:insideV>
        </a:tcBdr>
        <a:fill>
          <a:gradFill>
            <a:gsLst>
              <a:gs pos="0">
                <a:srgbClr val="BB1900"/>
              </a:gs>
              <a:gs pos="100000">
                <a:srgbClr val="7F0D04"/>
              </a:gs>
            </a:gsLst>
            <a:lin ang="5400000"/>
          </a:gradFill>
        </a:fill>
      </a:tcStyle>
    </a:firstCol>
    <a:lastRow>
      <a:tcTxStyle b="on" i="off">
        <a:font>
          <a:latin typeface="American Typewriter"/>
          <a:ea typeface="American Typewriter"/>
          <a:cs typeface="American Typewriter"/>
        </a:font>
        <a:srgbClr val="3F0301">
          <a:alpha val="75000"/>
        </a:srgbClr>
      </a:tcTxStyle>
      <a:tcStyle>
        <a:tcBdr>
          <a:left>
            <a:ln w="12700" cap="flat">
              <a:solidFill>
                <a:srgbClr val="C51A01"/>
              </a:solidFill>
              <a:prstDash val="solid"/>
              <a:miter lim="400000"/>
            </a:ln>
          </a:left>
          <a:right>
            <a:ln w="12700" cap="flat">
              <a:solidFill>
                <a:srgbClr val="C51A01"/>
              </a:solidFill>
              <a:prstDash val="solid"/>
              <a:miter lim="400000"/>
            </a:ln>
          </a:right>
          <a:top>
            <a:ln w="6350" cap="flat">
              <a:solidFill>
                <a:srgbClr val="FCEFC5"/>
              </a:solidFill>
              <a:custDash>
                <a:ds d="600000" sp="600000"/>
              </a:custDash>
              <a:miter lim="400000"/>
            </a:ln>
          </a:top>
          <a:bottom>
            <a:ln w="12700" cap="flat">
              <a:solidFill>
                <a:srgbClr val="C51A01"/>
              </a:solidFill>
              <a:prstDash val="solid"/>
              <a:miter lim="400000"/>
            </a:ln>
          </a:bottom>
          <a:insideH>
            <a:ln w="12700" cap="flat">
              <a:solidFill>
                <a:srgbClr val="C51A01"/>
              </a:solidFill>
              <a:prstDash val="solid"/>
              <a:miter lim="400000"/>
            </a:ln>
          </a:insideH>
          <a:insideV>
            <a:ln w="12700" cap="flat">
              <a:solidFill>
                <a:srgbClr val="C51A01"/>
              </a:solidFill>
              <a:prstDash val="solid"/>
              <a:miter lim="400000"/>
            </a:ln>
          </a:insideV>
        </a:tcBdr>
        <a:fill>
          <a:gradFill>
            <a:gsLst>
              <a:gs pos="0">
                <a:srgbClr val="BB1900"/>
              </a:gs>
              <a:gs pos="100000">
                <a:srgbClr val="7F0D04"/>
              </a:gs>
            </a:gsLst>
            <a:lin ang="5400000"/>
          </a:gradFill>
        </a:fill>
      </a:tcStyle>
    </a:lastRow>
    <a:firstRow>
      <a:tcTxStyle b="on" i="off">
        <a:font>
          <a:latin typeface="American Typewriter"/>
          <a:ea typeface="American Typewriter"/>
          <a:cs typeface="American Typewriter"/>
        </a:font>
        <a:srgbClr val="3F0301">
          <a:alpha val="75000"/>
        </a:srgbClr>
      </a:tcTxStyle>
      <a:tcStyle>
        <a:tcBdr>
          <a:left>
            <a:ln w="12700" cap="flat">
              <a:solidFill>
                <a:srgbClr val="C51A01"/>
              </a:solidFill>
              <a:prstDash val="solid"/>
              <a:miter lim="400000"/>
            </a:ln>
          </a:left>
          <a:right>
            <a:ln w="12700" cap="flat">
              <a:solidFill>
                <a:srgbClr val="C51A01"/>
              </a:solidFill>
              <a:prstDash val="solid"/>
              <a:miter lim="400000"/>
            </a:ln>
          </a:right>
          <a:top>
            <a:ln w="12700" cap="flat">
              <a:solidFill>
                <a:srgbClr val="C51A01"/>
              </a:solidFill>
              <a:prstDash val="solid"/>
              <a:miter lim="400000"/>
            </a:ln>
          </a:top>
          <a:bottom>
            <a:ln w="6350" cap="flat">
              <a:solidFill>
                <a:srgbClr val="FCEFC5"/>
              </a:solidFill>
              <a:custDash>
                <a:ds d="600000" sp="600000"/>
              </a:custDash>
              <a:miter lim="400000"/>
            </a:ln>
          </a:bottom>
          <a:insideH>
            <a:ln w="12700" cap="flat">
              <a:solidFill>
                <a:srgbClr val="C51A01"/>
              </a:solidFill>
              <a:prstDash val="solid"/>
              <a:miter lim="400000"/>
            </a:ln>
          </a:insideH>
          <a:insideV>
            <a:ln w="12700" cap="flat">
              <a:solidFill>
                <a:srgbClr val="C51A01"/>
              </a:solidFill>
              <a:prstDash val="solid"/>
              <a:miter lim="400000"/>
            </a:ln>
          </a:insideV>
        </a:tcBdr>
        <a:fill>
          <a:gradFill>
            <a:gsLst>
              <a:gs pos="0">
                <a:srgbClr val="BB1900"/>
              </a:gs>
              <a:gs pos="100000">
                <a:srgbClr val="7F0D04"/>
              </a:gs>
            </a:gsLst>
            <a:lin ang="5400000"/>
          </a:gra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97" name="Shape 9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defRPr sz="2200">
        <a:latin typeface="Lucida Grande"/>
        <a:ea typeface="Lucida Grande"/>
        <a:cs typeface="Lucida Grande"/>
        <a:sym typeface="Lucida Grande"/>
      </a:defRPr>
    </a:lvl1pPr>
    <a:lvl2pPr indent="228600" defTabSz="457200">
      <a:defRPr sz="2200">
        <a:latin typeface="Lucida Grande"/>
        <a:ea typeface="Lucida Grande"/>
        <a:cs typeface="Lucida Grande"/>
        <a:sym typeface="Lucida Grande"/>
      </a:defRPr>
    </a:lvl2pPr>
    <a:lvl3pPr indent="457200" defTabSz="457200">
      <a:defRPr sz="2200">
        <a:latin typeface="Lucida Grande"/>
        <a:ea typeface="Lucida Grande"/>
        <a:cs typeface="Lucida Grande"/>
        <a:sym typeface="Lucida Grande"/>
      </a:defRPr>
    </a:lvl3pPr>
    <a:lvl4pPr indent="685800" defTabSz="457200">
      <a:defRPr sz="2200">
        <a:latin typeface="Lucida Grande"/>
        <a:ea typeface="Lucida Grande"/>
        <a:cs typeface="Lucida Grande"/>
        <a:sym typeface="Lucida Grande"/>
      </a:defRPr>
    </a:lvl4pPr>
    <a:lvl5pPr indent="914400" defTabSz="457200">
      <a:defRPr sz="2200">
        <a:latin typeface="Lucida Grande"/>
        <a:ea typeface="Lucida Grande"/>
        <a:cs typeface="Lucida Grande"/>
        <a:sym typeface="Lucida Grande"/>
      </a:defRPr>
    </a:lvl5pPr>
    <a:lvl6pPr indent="1143000" defTabSz="457200">
      <a:defRPr sz="2200">
        <a:latin typeface="Lucida Grande"/>
        <a:ea typeface="Lucida Grande"/>
        <a:cs typeface="Lucida Grande"/>
        <a:sym typeface="Lucida Grande"/>
      </a:defRPr>
    </a:lvl6pPr>
    <a:lvl7pPr indent="1371600" defTabSz="457200">
      <a:defRPr sz="2200">
        <a:latin typeface="Lucida Grande"/>
        <a:ea typeface="Lucida Grande"/>
        <a:cs typeface="Lucida Grande"/>
        <a:sym typeface="Lucida Grande"/>
      </a:defRPr>
    </a:lvl7pPr>
    <a:lvl8pPr indent="1600200" defTabSz="457200">
      <a:defRPr sz="2200">
        <a:latin typeface="Lucida Grande"/>
        <a:ea typeface="Lucida Grande"/>
        <a:cs typeface="Lucida Grande"/>
        <a:sym typeface="Lucida Grande"/>
      </a:defRPr>
    </a:lvl8pPr>
    <a:lvl9pPr indent="1828800" defTabSz="45720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3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3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3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in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477000"/>
            <a:ext cx="13004800" cy="1998134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hape 7"/>
          <p:cNvSpPr/>
          <p:nvPr>
            <p:ph type="title"/>
          </p:nvPr>
        </p:nvSpPr>
        <p:spPr>
          <a:xfrm>
            <a:off x="1016000" y="508000"/>
            <a:ext cx="10972800" cy="5588000"/>
          </a:xfrm>
          <a:prstGeom prst="rect">
            <a:avLst/>
          </a:prstGeom>
        </p:spPr>
        <p:txBody>
          <a:bodyPr anchor="b"/>
          <a:lstStyle>
            <a:lvl1pPr>
              <a:defRPr spc="-215" sz="10800"/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215" sz="10800">
                <a:solidFill>
                  <a:srgbClr val="FCEFC5"/>
                </a:solidFill>
              </a:rPr>
              <a:t>Title Text</a:t>
            </a:r>
          </a:p>
        </p:txBody>
      </p:sp>
      <p:sp>
        <p:nvSpPr>
          <p:cNvPr id="8" name="Shape 8"/>
          <p:cNvSpPr/>
          <p:nvPr>
            <p:ph type="body" idx="1"/>
          </p:nvPr>
        </p:nvSpPr>
        <p:spPr>
          <a:xfrm>
            <a:off x="1016000" y="6858000"/>
            <a:ext cx="10972800" cy="18796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0" algn="ctr">
              <a:spcBef>
                <a:spcPts val="0"/>
              </a:spcBef>
              <a:buSzTx/>
              <a:buNone/>
            </a:lvl2pPr>
            <a:lvl3pPr marL="0" indent="0" algn="ctr">
              <a:spcBef>
                <a:spcPts val="0"/>
              </a:spcBef>
              <a:buSzTx/>
              <a:buNone/>
            </a:lvl3pPr>
            <a:lvl4pPr marL="0" indent="0" algn="ctr">
              <a:spcBef>
                <a:spcPts val="0"/>
              </a:spcBef>
              <a:buSzTx/>
              <a:buNone/>
            </a:lvl4pPr>
            <a:lvl5pPr marL="0" indent="0" algn="ctr">
              <a:spcBef>
                <a:spcPts val="0"/>
              </a:spcBef>
              <a:buSzTx/>
              <a:buNone/>
            </a:lvl5pPr>
          </a:lstStyle>
          <a:p>
            <a:pPr lvl="0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One</a:t>
            </a:r>
            <a:endParaRPr spc="-39" sz="4000">
              <a:solidFill>
                <a:srgbClr val="FCEFC5"/>
              </a:solidFill>
            </a:endParaRPr>
          </a:p>
          <a:p>
            <a:pPr lvl="1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Two</a:t>
            </a:r>
            <a:endParaRPr spc="-39" sz="4000">
              <a:solidFill>
                <a:srgbClr val="FCEFC5"/>
              </a:solidFill>
            </a:endParaRPr>
          </a:p>
          <a:p>
            <a:pPr lvl="2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Three</a:t>
            </a:r>
            <a:endParaRPr spc="-39" sz="4000">
              <a:solidFill>
                <a:srgbClr val="FCEFC5"/>
              </a:solidFill>
            </a:endParaRPr>
          </a:p>
          <a:p>
            <a:pPr lvl="3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Four</a:t>
            </a:r>
            <a:endParaRPr spc="-39" sz="4000">
              <a:solidFill>
                <a:srgbClr val="FCEFC5"/>
              </a:solidFill>
            </a:endParaRPr>
          </a:p>
          <a:p>
            <a:pPr lvl="4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ullets &amp; Title -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lin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578600"/>
            <a:ext cx="13004800" cy="1998134"/>
          </a:xfrm>
          <a:prstGeom prst="rect">
            <a:avLst/>
          </a:prstGeom>
          <a:ln w="12700">
            <a:miter lim="400000"/>
          </a:ln>
        </p:spPr>
      </p:pic>
      <p:sp>
        <p:nvSpPr>
          <p:cNvPr id="33" name="Shape 33"/>
          <p:cNvSpPr/>
          <p:nvPr>
            <p:ph type="title"/>
          </p:nvPr>
        </p:nvSpPr>
        <p:spPr>
          <a:xfrm>
            <a:off x="1016000" y="6959600"/>
            <a:ext cx="10972800" cy="1778000"/>
          </a:xfrm>
          <a:prstGeom prst="rect">
            <a:avLst/>
          </a:prstGeom>
        </p:spPr>
        <p:txBody>
          <a:bodyPr/>
          <a:lstStyle/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8400">
                <a:solidFill>
                  <a:srgbClr val="FCEFC5"/>
                </a:solidFill>
              </a:rPr>
              <a:t>Title Text</a:t>
            </a:r>
          </a:p>
        </p:txBody>
      </p:sp>
      <p:sp>
        <p:nvSpPr>
          <p:cNvPr id="34" name="Shape 34"/>
          <p:cNvSpPr/>
          <p:nvPr>
            <p:ph type="body" idx="1"/>
          </p:nvPr>
        </p:nvSpPr>
        <p:spPr>
          <a:xfrm>
            <a:off x="1016000" y="1016000"/>
            <a:ext cx="10972800" cy="5207000"/>
          </a:xfrm>
          <a:prstGeom prst="rect">
            <a:avLst/>
          </a:prstGeom>
        </p:spPr>
        <p:txBody>
          <a:bodyPr/>
          <a:lstStyle>
            <a:lvl1pPr>
              <a:buBlip>
                <a:blip r:embed="rId3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3"/>
              </a:buBlip>
            </a:lvl3pPr>
            <a:lvl4pPr>
              <a:buBlip>
                <a:blip r:embed="rId3"/>
              </a:buBlip>
            </a:lvl4pPr>
            <a:lvl5pPr>
              <a:buBlip>
                <a:blip r:embed="rId3"/>
              </a:buBlip>
            </a:lvl5pPr>
          </a:lstStyle>
          <a:p>
            <a:pPr lvl="0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One</a:t>
            </a:r>
            <a:endParaRPr spc="-39" sz="4000">
              <a:solidFill>
                <a:srgbClr val="FCEFC5"/>
              </a:solidFill>
            </a:endParaRPr>
          </a:p>
          <a:p>
            <a:pPr lvl="1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Two</a:t>
            </a:r>
            <a:endParaRPr spc="-39" sz="4000">
              <a:solidFill>
                <a:srgbClr val="FCEFC5"/>
              </a:solidFill>
            </a:endParaRPr>
          </a:p>
          <a:p>
            <a:pPr lvl="2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Three</a:t>
            </a:r>
            <a:endParaRPr spc="-39" sz="4000">
              <a:solidFill>
                <a:srgbClr val="FCEFC5"/>
              </a:solidFill>
            </a:endParaRPr>
          </a:p>
          <a:p>
            <a:pPr lvl="3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Four</a:t>
            </a:r>
            <a:endParaRPr spc="-39" sz="4000">
              <a:solidFill>
                <a:srgbClr val="FCEFC5"/>
              </a:solidFill>
            </a:endParaRPr>
          </a:p>
          <a:p>
            <a:pPr lvl="4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ullets - 2 Collumn &amp; Title -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lin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578600"/>
            <a:ext cx="13004800" cy="1998134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Shape 37"/>
          <p:cNvSpPr/>
          <p:nvPr>
            <p:ph type="title"/>
          </p:nvPr>
        </p:nvSpPr>
        <p:spPr>
          <a:xfrm>
            <a:off x="1016000" y="6959600"/>
            <a:ext cx="10972800" cy="1778000"/>
          </a:xfrm>
          <a:prstGeom prst="rect">
            <a:avLst/>
          </a:prstGeom>
        </p:spPr>
        <p:txBody>
          <a:bodyPr/>
          <a:lstStyle/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8400">
                <a:solidFill>
                  <a:srgbClr val="FCEFC5"/>
                </a:solidFill>
              </a:rPr>
              <a:t>Title Text</a:t>
            </a:r>
          </a:p>
        </p:txBody>
      </p:sp>
      <p:sp>
        <p:nvSpPr>
          <p:cNvPr id="38" name="Shape 38"/>
          <p:cNvSpPr/>
          <p:nvPr>
            <p:ph type="body" idx="1"/>
          </p:nvPr>
        </p:nvSpPr>
        <p:spPr>
          <a:xfrm>
            <a:off x="1016000" y="1016000"/>
            <a:ext cx="10972800" cy="5207000"/>
          </a:xfrm>
          <a:prstGeom prst="rect">
            <a:avLst/>
          </a:prstGeom>
        </p:spPr>
        <p:txBody>
          <a:bodyPr numCol="2" spcCol="508000"/>
          <a:lstStyle>
            <a:lvl1pPr>
              <a:buBlip>
                <a:blip r:embed="rId3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3"/>
              </a:buBlip>
            </a:lvl3pPr>
            <a:lvl4pPr>
              <a:buBlip>
                <a:blip r:embed="rId3"/>
              </a:buBlip>
            </a:lvl4pPr>
            <a:lvl5pPr>
              <a:buBlip>
                <a:blip r:embed="rId3"/>
              </a:buBlip>
            </a:lvl5pPr>
          </a:lstStyle>
          <a:p>
            <a:pPr lvl="0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One</a:t>
            </a:r>
            <a:endParaRPr spc="-39" sz="4000">
              <a:solidFill>
                <a:srgbClr val="FCEFC5"/>
              </a:solidFill>
            </a:endParaRPr>
          </a:p>
          <a:p>
            <a:pPr lvl="1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Two</a:t>
            </a:r>
            <a:endParaRPr spc="-39" sz="4000">
              <a:solidFill>
                <a:srgbClr val="FCEFC5"/>
              </a:solidFill>
            </a:endParaRPr>
          </a:p>
          <a:p>
            <a:pPr lvl="2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Three</a:t>
            </a:r>
            <a:endParaRPr spc="-39" sz="4000">
              <a:solidFill>
                <a:srgbClr val="FCEFC5"/>
              </a:solidFill>
            </a:endParaRPr>
          </a:p>
          <a:p>
            <a:pPr lvl="3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Four</a:t>
            </a:r>
            <a:endParaRPr spc="-39" sz="4000">
              <a:solidFill>
                <a:srgbClr val="FCEFC5"/>
              </a:solidFill>
            </a:endParaRPr>
          </a:p>
          <a:p>
            <a:pPr lvl="4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Landscape Photo, 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line.png"/>
          <p:cNvPicPr/>
          <p:nvPr/>
        </p:nvPicPr>
        <p:blipFill>
          <a:blip r:embed="rId2">
            <a:extLst/>
          </a:blip>
          <a:srcRect l="0" t="0" r="0" b="74576"/>
          <a:stretch>
            <a:fillRect/>
          </a:stretch>
        </p:blipFill>
        <p:spPr>
          <a:xfrm>
            <a:off x="0" y="9245600"/>
            <a:ext cx="13004800" cy="508000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Shape 41"/>
          <p:cNvSpPr/>
          <p:nvPr>
            <p:ph type="title"/>
          </p:nvPr>
        </p:nvSpPr>
        <p:spPr>
          <a:xfrm>
            <a:off x="1016000" y="6578600"/>
            <a:ext cx="10972800" cy="1651000"/>
          </a:xfrm>
          <a:prstGeom prst="rect">
            <a:avLst/>
          </a:prstGeom>
        </p:spPr>
        <p:txBody>
          <a:bodyPr anchor="b"/>
          <a:lstStyle/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8400">
                <a:solidFill>
                  <a:srgbClr val="FCEFC5"/>
                </a:solidFill>
              </a:rPr>
              <a:t>Title Text</a:t>
            </a:r>
          </a:p>
        </p:txBody>
      </p:sp>
      <p:sp>
        <p:nvSpPr>
          <p:cNvPr id="42" name="Shape 42"/>
          <p:cNvSpPr/>
          <p:nvPr>
            <p:ph type="body" idx="1"/>
          </p:nvPr>
        </p:nvSpPr>
        <p:spPr>
          <a:xfrm>
            <a:off x="1016000" y="8229600"/>
            <a:ext cx="10972800" cy="762000"/>
          </a:xfrm>
          <a:prstGeom prst="rect">
            <a:avLst/>
          </a:prstGeom>
        </p:spPr>
        <p:txBody>
          <a:bodyPr anchor="t"/>
          <a:lstStyle>
            <a:lvl1pPr marL="0" indent="0" algn="ctr">
              <a:buSzTx/>
              <a:buNone/>
              <a:defRPr spc="-36" sz="3600"/>
            </a:lvl1pPr>
            <a:lvl2pPr marL="0" indent="0" algn="ctr">
              <a:buSzTx/>
              <a:buNone/>
              <a:defRPr spc="-36" sz="3600"/>
            </a:lvl2pPr>
            <a:lvl3pPr marL="0" indent="0" algn="ctr">
              <a:buSzTx/>
              <a:buNone/>
              <a:defRPr spc="-36" sz="3600"/>
            </a:lvl3pPr>
            <a:lvl4pPr marL="0" indent="0" algn="ctr">
              <a:buSzTx/>
              <a:buNone/>
              <a:defRPr spc="-36" sz="3600"/>
            </a:lvl4pPr>
            <a:lvl5pPr marL="0" indent="0" algn="ctr">
              <a:buSzTx/>
              <a:buNone/>
              <a:defRPr spc="-36" sz="3600"/>
            </a:lvl5pPr>
          </a:lstStyle>
          <a:p>
            <a:pPr lvl="0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One</a:t>
            </a:r>
            <a:endParaRPr spc="-36" sz="3600">
              <a:solidFill>
                <a:srgbClr val="FCEFC5"/>
              </a:solidFill>
            </a:endParaRPr>
          </a:p>
          <a:p>
            <a:pPr lvl="1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Two</a:t>
            </a:r>
            <a:endParaRPr spc="-36" sz="3600">
              <a:solidFill>
                <a:srgbClr val="FCEFC5"/>
              </a:solidFill>
            </a:endParaRPr>
          </a:p>
          <a:p>
            <a:pPr lvl="2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Three</a:t>
            </a:r>
            <a:endParaRPr spc="-36" sz="3600">
              <a:solidFill>
                <a:srgbClr val="FCEFC5"/>
              </a:solidFill>
            </a:endParaRPr>
          </a:p>
          <a:p>
            <a:pPr lvl="3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Four</a:t>
            </a:r>
            <a:endParaRPr spc="-36" sz="3600">
              <a:solidFill>
                <a:srgbClr val="FCEFC5"/>
              </a:solidFill>
            </a:endParaRPr>
          </a:p>
          <a:p>
            <a:pPr lvl="4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2 Photos, 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line.png"/>
          <p:cNvPicPr/>
          <p:nvPr/>
        </p:nvPicPr>
        <p:blipFill>
          <a:blip r:embed="rId2">
            <a:extLst/>
          </a:blip>
          <a:srcRect l="0" t="0" r="0" b="74576"/>
          <a:stretch>
            <a:fillRect/>
          </a:stretch>
        </p:blipFill>
        <p:spPr>
          <a:xfrm>
            <a:off x="0" y="9245600"/>
            <a:ext cx="13004800" cy="508000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Shape 45"/>
          <p:cNvSpPr/>
          <p:nvPr>
            <p:ph type="title"/>
          </p:nvPr>
        </p:nvSpPr>
        <p:spPr>
          <a:xfrm>
            <a:off x="1016000" y="6578600"/>
            <a:ext cx="10972800" cy="1651000"/>
          </a:xfrm>
          <a:prstGeom prst="rect">
            <a:avLst/>
          </a:prstGeom>
        </p:spPr>
        <p:txBody>
          <a:bodyPr anchor="b"/>
          <a:lstStyle/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8400">
                <a:solidFill>
                  <a:srgbClr val="FCEFC5"/>
                </a:solidFill>
              </a:rPr>
              <a:t>Title Text</a:t>
            </a:r>
          </a:p>
        </p:txBody>
      </p:sp>
      <p:sp>
        <p:nvSpPr>
          <p:cNvPr id="46" name="Shape 46"/>
          <p:cNvSpPr/>
          <p:nvPr>
            <p:ph type="body" idx="1"/>
          </p:nvPr>
        </p:nvSpPr>
        <p:spPr>
          <a:xfrm>
            <a:off x="1016000" y="8229600"/>
            <a:ext cx="10972800" cy="762000"/>
          </a:xfrm>
          <a:prstGeom prst="rect">
            <a:avLst/>
          </a:prstGeom>
        </p:spPr>
        <p:txBody>
          <a:bodyPr anchor="t"/>
          <a:lstStyle>
            <a:lvl1pPr marL="0" indent="0" algn="ctr">
              <a:buSzTx/>
              <a:buNone/>
              <a:defRPr spc="-36" sz="3600"/>
            </a:lvl1pPr>
            <a:lvl2pPr marL="0" indent="0" algn="ctr">
              <a:buSzTx/>
              <a:buNone/>
              <a:defRPr spc="-36" sz="3600"/>
            </a:lvl2pPr>
            <a:lvl3pPr marL="0" indent="0" algn="ctr">
              <a:buSzTx/>
              <a:buNone/>
              <a:defRPr spc="-36" sz="3600"/>
            </a:lvl3pPr>
            <a:lvl4pPr marL="0" indent="0" algn="ctr">
              <a:buSzTx/>
              <a:buNone/>
              <a:defRPr spc="-36" sz="3600"/>
            </a:lvl4pPr>
            <a:lvl5pPr marL="0" indent="0" algn="ctr">
              <a:buSzTx/>
              <a:buNone/>
              <a:defRPr spc="-36" sz="3600"/>
            </a:lvl5pPr>
          </a:lstStyle>
          <a:p>
            <a:pPr lvl="0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One</a:t>
            </a:r>
            <a:endParaRPr spc="-36" sz="3600">
              <a:solidFill>
                <a:srgbClr val="FCEFC5"/>
              </a:solidFill>
            </a:endParaRPr>
          </a:p>
          <a:p>
            <a:pPr lvl="1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Two</a:t>
            </a:r>
            <a:endParaRPr spc="-36" sz="3600">
              <a:solidFill>
                <a:srgbClr val="FCEFC5"/>
              </a:solidFill>
            </a:endParaRPr>
          </a:p>
          <a:p>
            <a:pPr lvl="2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Three</a:t>
            </a:r>
            <a:endParaRPr spc="-36" sz="3600">
              <a:solidFill>
                <a:srgbClr val="FCEFC5"/>
              </a:solidFill>
            </a:endParaRPr>
          </a:p>
          <a:p>
            <a:pPr lvl="3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Four</a:t>
            </a:r>
            <a:endParaRPr spc="-36" sz="3600">
              <a:solidFill>
                <a:srgbClr val="FCEFC5"/>
              </a:solidFill>
            </a:endParaRPr>
          </a:p>
          <a:p>
            <a:pPr lvl="4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8400">
                <a:solidFill>
                  <a:srgbClr val="FCEFC5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8400">
                <a:solidFill>
                  <a:srgbClr val="FCEFC5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lin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686300"/>
            <a:ext cx="13004800" cy="1998134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Shape 53"/>
          <p:cNvSpPr/>
          <p:nvPr>
            <p:ph type="title"/>
          </p:nvPr>
        </p:nvSpPr>
        <p:spPr>
          <a:xfrm>
            <a:off x="762000" y="762000"/>
            <a:ext cx="5486400" cy="3556000"/>
          </a:xfrm>
          <a:prstGeom prst="rect">
            <a:avLst/>
          </a:prstGeom>
        </p:spPr>
        <p:txBody>
          <a:bodyPr anchor="b"/>
          <a:lstStyle/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8400">
                <a:solidFill>
                  <a:srgbClr val="FCEFC5"/>
                </a:solidFill>
              </a:rPr>
              <a:t>Title Text</a:t>
            </a:r>
          </a:p>
        </p:txBody>
      </p:sp>
      <p:sp>
        <p:nvSpPr>
          <p:cNvPr id="54" name="Shape 54"/>
          <p:cNvSpPr/>
          <p:nvPr>
            <p:ph type="body" idx="1"/>
          </p:nvPr>
        </p:nvSpPr>
        <p:spPr>
          <a:xfrm>
            <a:off x="762000" y="5067300"/>
            <a:ext cx="5486400" cy="367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pc="-36" sz="3600"/>
            </a:lvl1pPr>
            <a:lvl2pPr marL="0" indent="0" algn="ctr">
              <a:spcBef>
                <a:spcPts val="0"/>
              </a:spcBef>
              <a:buSzTx/>
              <a:buNone/>
              <a:defRPr spc="-36" sz="3600"/>
            </a:lvl2pPr>
            <a:lvl3pPr marL="0" indent="0" algn="ctr">
              <a:spcBef>
                <a:spcPts val="0"/>
              </a:spcBef>
              <a:buSzTx/>
              <a:buNone/>
              <a:defRPr spc="-36" sz="3600"/>
            </a:lvl3pPr>
            <a:lvl4pPr marL="0" indent="0" algn="ctr">
              <a:spcBef>
                <a:spcPts val="0"/>
              </a:spcBef>
              <a:buSzTx/>
              <a:buNone/>
              <a:defRPr spc="-36" sz="3600"/>
            </a:lvl4pPr>
            <a:lvl5pPr marL="0" indent="0" algn="ctr">
              <a:spcBef>
                <a:spcPts val="0"/>
              </a:spcBef>
              <a:buSzTx/>
              <a:buNone/>
              <a:defRPr spc="-36" sz="3600"/>
            </a:lvl5pPr>
          </a:lstStyle>
          <a:p>
            <a:pPr lvl="0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One</a:t>
            </a:r>
            <a:endParaRPr spc="-36" sz="3600">
              <a:solidFill>
                <a:srgbClr val="FCEFC5"/>
              </a:solidFill>
            </a:endParaRPr>
          </a:p>
          <a:p>
            <a:pPr lvl="1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Two</a:t>
            </a:r>
            <a:endParaRPr spc="-36" sz="3600">
              <a:solidFill>
                <a:srgbClr val="FCEFC5"/>
              </a:solidFill>
            </a:endParaRPr>
          </a:p>
          <a:p>
            <a:pPr lvl="2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Three</a:t>
            </a:r>
            <a:endParaRPr spc="-36" sz="3600">
              <a:solidFill>
                <a:srgbClr val="FCEFC5"/>
              </a:solidFill>
            </a:endParaRPr>
          </a:p>
          <a:p>
            <a:pPr lvl="3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Four</a:t>
            </a:r>
            <a:endParaRPr spc="-36" sz="3600">
              <a:solidFill>
                <a:srgbClr val="FCEFC5"/>
              </a:solidFill>
            </a:endParaRPr>
          </a:p>
          <a:p>
            <a:pPr lvl="4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, 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lin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686300"/>
            <a:ext cx="13004800" cy="1998134"/>
          </a:xfrm>
          <a:prstGeom prst="rect">
            <a:avLst/>
          </a:prstGeom>
          <a:ln w="12700">
            <a:miter lim="400000"/>
          </a:ln>
        </p:spPr>
      </p:pic>
      <p:sp>
        <p:nvSpPr>
          <p:cNvPr id="57" name="Shape 57"/>
          <p:cNvSpPr/>
          <p:nvPr>
            <p:ph type="title"/>
          </p:nvPr>
        </p:nvSpPr>
        <p:spPr>
          <a:xfrm>
            <a:off x="6756400" y="762000"/>
            <a:ext cx="5486400" cy="3556000"/>
          </a:xfrm>
          <a:prstGeom prst="rect">
            <a:avLst/>
          </a:prstGeom>
        </p:spPr>
        <p:txBody>
          <a:bodyPr anchor="b"/>
          <a:lstStyle/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8400">
                <a:solidFill>
                  <a:srgbClr val="FCEFC5"/>
                </a:solidFill>
              </a:rPr>
              <a:t>Title Text</a:t>
            </a:r>
          </a:p>
        </p:txBody>
      </p:sp>
      <p:sp>
        <p:nvSpPr>
          <p:cNvPr id="58" name="Shape 58"/>
          <p:cNvSpPr/>
          <p:nvPr>
            <p:ph type="body" idx="1"/>
          </p:nvPr>
        </p:nvSpPr>
        <p:spPr>
          <a:xfrm>
            <a:off x="6756400" y="5067300"/>
            <a:ext cx="5486400" cy="367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pc="-36" sz="3600"/>
            </a:lvl1pPr>
            <a:lvl2pPr marL="0" indent="0" algn="ctr">
              <a:spcBef>
                <a:spcPts val="0"/>
              </a:spcBef>
              <a:buSzTx/>
              <a:buNone/>
              <a:defRPr spc="-36" sz="3600"/>
            </a:lvl2pPr>
            <a:lvl3pPr marL="0" indent="0" algn="ctr">
              <a:spcBef>
                <a:spcPts val="0"/>
              </a:spcBef>
              <a:buSzTx/>
              <a:buNone/>
              <a:defRPr spc="-36" sz="3600"/>
            </a:lvl3pPr>
            <a:lvl4pPr marL="0" indent="0" algn="ctr">
              <a:spcBef>
                <a:spcPts val="0"/>
              </a:spcBef>
              <a:buSzTx/>
              <a:buNone/>
              <a:defRPr spc="-36" sz="3600"/>
            </a:lvl4pPr>
            <a:lvl5pPr marL="0" indent="0" algn="ctr">
              <a:spcBef>
                <a:spcPts val="0"/>
              </a:spcBef>
              <a:buSzTx/>
              <a:buNone/>
              <a:defRPr spc="-36" sz="3600"/>
            </a:lvl5pPr>
          </a:lstStyle>
          <a:p>
            <a:pPr lvl="0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One</a:t>
            </a:r>
            <a:endParaRPr spc="-36" sz="3600">
              <a:solidFill>
                <a:srgbClr val="FCEFC5"/>
              </a:solidFill>
            </a:endParaRPr>
          </a:p>
          <a:p>
            <a:pPr lvl="1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Two</a:t>
            </a:r>
            <a:endParaRPr spc="-36" sz="3600">
              <a:solidFill>
                <a:srgbClr val="FCEFC5"/>
              </a:solidFill>
            </a:endParaRPr>
          </a:p>
          <a:p>
            <a:pPr lvl="2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Three</a:t>
            </a:r>
            <a:endParaRPr spc="-36" sz="3600">
              <a:solidFill>
                <a:srgbClr val="FCEFC5"/>
              </a:solidFill>
            </a:endParaRPr>
          </a:p>
          <a:p>
            <a:pPr lvl="3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Four</a:t>
            </a:r>
            <a:endParaRPr spc="-36" sz="3600">
              <a:solidFill>
                <a:srgbClr val="FCEFC5"/>
              </a:solidFill>
            </a:endParaRPr>
          </a:p>
          <a:p>
            <a:pPr lvl="4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ullets, 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lin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775200"/>
            <a:ext cx="13004800" cy="1998134"/>
          </a:xfrm>
          <a:prstGeom prst="rect">
            <a:avLst/>
          </a:prstGeom>
          <a:ln w="12700">
            <a:miter lim="400000"/>
          </a:ln>
        </p:spPr>
      </p:pic>
      <p:sp>
        <p:nvSpPr>
          <p:cNvPr id="61" name="Shape 61"/>
          <p:cNvSpPr/>
          <p:nvPr>
            <p:ph type="title"/>
          </p:nvPr>
        </p:nvSpPr>
        <p:spPr>
          <a:xfrm>
            <a:off x="762000" y="5181600"/>
            <a:ext cx="5486400" cy="3556000"/>
          </a:xfrm>
          <a:prstGeom prst="rect">
            <a:avLst/>
          </a:prstGeom>
        </p:spPr>
        <p:txBody>
          <a:bodyPr anchor="t"/>
          <a:lstStyle/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8400">
                <a:solidFill>
                  <a:srgbClr val="FCEFC5"/>
                </a:solidFill>
              </a:rPr>
              <a:t>Title Text</a:t>
            </a:r>
          </a:p>
        </p:txBody>
      </p:sp>
      <p:sp>
        <p:nvSpPr>
          <p:cNvPr id="62" name="Shape 62"/>
          <p:cNvSpPr/>
          <p:nvPr>
            <p:ph type="body" idx="1"/>
          </p:nvPr>
        </p:nvSpPr>
        <p:spPr>
          <a:xfrm>
            <a:off x="762000" y="762000"/>
            <a:ext cx="5486400" cy="3670300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0"/>
              </a:spcBef>
              <a:buSzTx/>
              <a:buNone/>
              <a:defRPr spc="-36" sz="3600"/>
            </a:lvl1pPr>
            <a:lvl2pPr marL="0" indent="0" algn="ctr">
              <a:spcBef>
                <a:spcPts val="0"/>
              </a:spcBef>
              <a:buSzTx/>
              <a:buNone/>
              <a:defRPr spc="-36" sz="3600"/>
            </a:lvl2pPr>
            <a:lvl3pPr marL="0" indent="0" algn="ctr">
              <a:spcBef>
                <a:spcPts val="0"/>
              </a:spcBef>
              <a:buSzTx/>
              <a:buNone/>
              <a:defRPr spc="-36" sz="3600"/>
            </a:lvl3pPr>
            <a:lvl4pPr marL="0" indent="0" algn="ctr">
              <a:spcBef>
                <a:spcPts val="0"/>
              </a:spcBef>
              <a:buSzTx/>
              <a:buNone/>
              <a:defRPr spc="-36" sz="3600"/>
            </a:lvl4pPr>
            <a:lvl5pPr marL="0" indent="0" algn="ctr">
              <a:spcBef>
                <a:spcPts val="0"/>
              </a:spcBef>
              <a:buSzTx/>
              <a:buNone/>
              <a:defRPr spc="-36" sz="3600"/>
            </a:lvl5pPr>
          </a:lstStyle>
          <a:p>
            <a:pPr lvl="0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One</a:t>
            </a:r>
            <a:endParaRPr spc="-36" sz="3600">
              <a:solidFill>
                <a:srgbClr val="FCEFC5"/>
              </a:solidFill>
            </a:endParaRPr>
          </a:p>
          <a:p>
            <a:pPr lvl="1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Two</a:t>
            </a:r>
            <a:endParaRPr spc="-36" sz="3600">
              <a:solidFill>
                <a:srgbClr val="FCEFC5"/>
              </a:solidFill>
            </a:endParaRPr>
          </a:p>
          <a:p>
            <a:pPr lvl="2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Three</a:t>
            </a:r>
            <a:endParaRPr spc="-36" sz="3600">
              <a:solidFill>
                <a:srgbClr val="FCEFC5"/>
              </a:solidFill>
            </a:endParaRPr>
          </a:p>
          <a:p>
            <a:pPr lvl="3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Four</a:t>
            </a:r>
            <a:endParaRPr spc="-36" sz="3600">
              <a:solidFill>
                <a:srgbClr val="FCEFC5"/>
              </a:solidFill>
            </a:endParaRPr>
          </a:p>
          <a:p>
            <a:pPr lvl="4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, Bullets &amp;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lin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775200"/>
            <a:ext cx="13004800" cy="1998134"/>
          </a:xfrm>
          <a:prstGeom prst="rect">
            <a:avLst/>
          </a:prstGeom>
          <a:ln w="12700">
            <a:miter lim="400000"/>
          </a:ln>
        </p:spPr>
      </p:pic>
      <p:sp>
        <p:nvSpPr>
          <p:cNvPr id="65" name="Shape 65"/>
          <p:cNvSpPr/>
          <p:nvPr>
            <p:ph type="title"/>
          </p:nvPr>
        </p:nvSpPr>
        <p:spPr>
          <a:xfrm>
            <a:off x="6756400" y="5181600"/>
            <a:ext cx="5486400" cy="3556000"/>
          </a:xfrm>
          <a:prstGeom prst="rect">
            <a:avLst/>
          </a:prstGeom>
        </p:spPr>
        <p:txBody>
          <a:bodyPr anchor="t"/>
          <a:lstStyle/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8400">
                <a:solidFill>
                  <a:srgbClr val="FCEFC5"/>
                </a:solidFill>
              </a:rPr>
              <a:t>Title Text</a:t>
            </a:r>
          </a:p>
        </p:txBody>
      </p:sp>
      <p:sp>
        <p:nvSpPr>
          <p:cNvPr id="66" name="Shape 66"/>
          <p:cNvSpPr/>
          <p:nvPr>
            <p:ph type="body" idx="1"/>
          </p:nvPr>
        </p:nvSpPr>
        <p:spPr>
          <a:xfrm>
            <a:off x="6756400" y="762000"/>
            <a:ext cx="5486400" cy="3670300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0"/>
              </a:spcBef>
              <a:buSzTx/>
              <a:buNone/>
              <a:defRPr spc="-36" sz="3600"/>
            </a:lvl1pPr>
            <a:lvl2pPr marL="0" indent="0" algn="ctr">
              <a:spcBef>
                <a:spcPts val="0"/>
              </a:spcBef>
              <a:buSzTx/>
              <a:buNone/>
              <a:defRPr spc="-36" sz="3600"/>
            </a:lvl2pPr>
            <a:lvl3pPr marL="0" indent="0" algn="ctr">
              <a:spcBef>
                <a:spcPts val="0"/>
              </a:spcBef>
              <a:buSzTx/>
              <a:buNone/>
              <a:defRPr spc="-36" sz="3600"/>
            </a:lvl3pPr>
            <a:lvl4pPr marL="0" indent="0" algn="ctr">
              <a:spcBef>
                <a:spcPts val="0"/>
              </a:spcBef>
              <a:buSzTx/>
              <a:buNone/>
              <a:defRPr spc="-36" sz="3600"/>
            </a:lvl4pPr>
            <a:lvl5pPr marL="0" indent="0" algn="ctr">
              <a:spcBef>
                <a:spcPts val="0"/>
              </a:spcBef>
              <a:buSzTx/>
              <a:buNone/>
              <a:defRPr spc="-36" sz="3600"/>
            </a:lvl5pPr>
          </a:lstStyle>
          <a:p>
            <a:pPr lvl="0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One</a:t>
            </a:r>
            <a:endParaRPr spc="-36" sz="3600">
              <a:solidFill>
                <a:srgbClr val="FCEFC5"/>
              </a:solidFill>
            </a:endParaRPr>
          </a:p>
          <a:p>
            <a:pPr lvl="1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Two</a:t>
            </a:r>
            <a:endParaRPr spc="-36" sz="3600">
              <a:solidFill>
                <a:srgbClr val="FCEFC5"/>
              </a:solidFill>
            </a:endParaRPr>
          </a:p>
          <a:p>
            <a:pPr lvl="2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Three</a:t>
            </a:r>
            <a:endParaRPr spc="-36" sz="3600">
              <a:solidFill>
                <a:srgbClr val="FCEFC5"/>
              </a:solidFill>
            </a:endParaRPr>
          </a:p>
          <a:p>
            <a:pPr lvl="3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Four</a:t>
            </a:r>
            <a:endParaRPr spc="-36" sz="3600">
              <a:solidFill>
                <a:srgbClr val="FCEFC5"/>
              </a:solidFill>
            </a:endParaRPr>
          </a:p>
          <a:p>
            <a:pPr lvl="4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8400">
                <a:solidFill>
                  <a:srgbClr val="FCEFC5"/>
                </a:solidFill>
              </a:rPr>
              <a:t>Title Text</a:t>
            </a:r>
          </a:p>
        </p:txBody>
      </p:sp>
      <p:sp>
        <p:nvSpPr>
          <p:cNvPr id="11" name="Shape 1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 lvl="0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One</a:t>
            </a:r>
            <a:endParaRPr spc="-39" sz="4000">
              <a:solidFill>
                <a:srgbClr val="FCEFC5"/>
              </a:solidFill>
            </a:endParaRPr>
          </a:p>
          <a:p>
            <a:pPr lvl="1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Two</a:t>
            </a:r>
            <a:endParaRPr spc="-39" sz="4000">
              <a:solidFill>
                <a:srgbClr val="FCEFC5"/>
              </a:solidFill>
            </a:endParaRPr>
          </a:p>
          <a:p>
            <a:pPr lvl="2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Three</a:t>
            </a:r>
            <a:endParaRPr spc="-39" sz="4000">
              <a:solidFill>
                <a:srgbClr val="FCEFC5"/>
              </a:solidFill>
            </a:endParaRPr>
          </a:p>
          <a:p>
            <a:pPr lvl="3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Four</a:t>
            </a:r>
            <a:endParaRPr spc="-39" sz="4000">
              <a:solidFill>
                <a:srgbClr val="FCEFC5"/>
              </a:solidFill>
            </a:endParaRPr>
          </a:p>
          <a:p>
            <a:pPr lvl="4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 Bullets &amp; Phot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line.png"/>
          <p:cNvPicPr/>
          <p:nvPr/>
        </p:nvPicPr>
        <p:blipFill>
          <a:blip r:embed="rId2">
            <a:extLst/>
          </a:blip>
          <a:srcRect l="0" t="0" r="0" b="74576"/>
          <a:stretch>
            <a:fillRect/>
          </a:stretch>
        </p:blipFill>
        <p:spPr>
          <a:xfrm>
            <a:off x="0" y="9245600"/>
            <a:ext cx="13004800" cy="508000"/>
          </a:xfrm>
          <a:prstGeom prst="rect">
            <a:avLst/>
          </a:prstGeom>
          <a:ln w="12700">
            <a:miter lim="400000"/>
          </a:ln>
        </p:spPr>
      </p:pic>
      <p:sp>
        <p:nvSpPr>
          <p:cNvPr id="69" name="Shape 69"/>
          <p:cNvSpPr/>
          <p:nvPr>
            <p:ph type="body" idx="1"/>
          </p:nvPr>
        </p:nvSpPr>
        <p:spPr>
          <a:xfrm>
            <a:off x="762000" y="1016000"/>
            <a:ext cx="5486400" cy="77216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spc="-36" sz="3600"/>
            </a:lvl1pPr>
            <a:lvl2pPr marL="0" indent="0" algn="ctr">
              <a:spcBef>
                <a:spcPts val="0"/>
              </a:spcBef>
              <a:buSzTx/>
              <a:buNone/>
              <a:defRPr spc="-36" sz="3600"/>
            </a:lvl2pPr>
            <a:lvl3pPr marL="0" indent="0" algn="ctr">
              <a:spcBef>
                <a:spcPts val="0"/>
              </a:spcBef>
              <a:buSzTx/>
              <a:buNone/>
              <a:defRPr spc="-36" sz="3600"/>
            </a:lvl3pPr>
            <a:lvl4pPr marL="0" indent="0" algn="ctr">
              <a:spcBef>
                <a:spcPts val="0"/>
              </a:spcBef>
              <a:buSzTx/>
              <a:buNone/>
              <a:defRPr spc="-36" sz="3600"/>
            </a:lvl4pPr>
            <a:lvl5pPr marL="0" indent="0" algn="ctr">
              <a:spcBef>
                <a:spcPts val="0"/>
              </a:spcBef>
              <a:buSzTx/>
              <a:buNone/>
              <a:defRPr spc="-36" sz="3600"/>
            </a:lvl5pPr>
          </a:lstStyle>
          <a:p>
            <a:pPr lvl="0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One</a:t>
            </a:r>
            <a:endParaRPr spc="-36" sz="3600">
              <a:solidFill>
                <a:srgbClr val="FCEFC5"/>
              </a:solidFill>
            </a:endParaRPr>
          </a:p>
          <a:p>
            <a:pPr lvl="1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Two</a:t>
            </a:r>
            <a:endParaRPr spc="-36" sz="3600">
              <a:solidFill>
                <a:srgbClr val="FCEFC5"/>
              </a:solidFill>
            </a:endParaRPr>
          </a:p>
          <a:p>
            <a:pPr lvl="2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Three</a:t>
            </a:r>
            <a:endParaRPr spc="-36" sz="3600">
              <a:solidFill>
                <a:srgbClr val="FCEFC5"/>
              </a:solidFill>
            </a:endParaRPr>
          </a:p>
          <a:p>
            <a:pPr lvl="3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Four</a:t>
            </a:r>
            <a:endParaRPr spc="-36" sz="3600">
              <a:solidFill>
                <a:srgbClr val="FCEFC5"/>
              </a:solidFill>
            </a:endParaRPr>
          </a:p>
          <a:p>
            <a:pPr lvl="4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line.png"/>
          <p:cNvPicPr/>
          <p:nvPr/>
        </p:nvPicPr>
        <p:blipFill>
          <a:blip r:embed="rId2">
            <a:extLst/>
          </a:blip>
          <a:srcRect l="0" t="0" r="0" b="74576"/>
          <a:stretch>
            <a:fillRect/>
          </a:stretch>
        </p:blipFill>
        <p:spPr>
          <a:xfrm>
            <a:off x="0" y="9245600"/>
            <a:ext cx="13004800" cy="508000"/>
          </a:xfrm>
          <a:prstGeom prst="rect">
            <a:avLst/>
          </a:prstGeom>
          <a:ln w="12700">
            <a:miter lim="400000"/>
          </a:ln>
        </p:spPr>
      </p:pic>
      <p:sp>
        <p:nvSpPr>
          <p:cNvPr id="72" name="Shape 72"/>
          <p:cNvSpPr/>
          <p:nvPr>
            <p:ph type="body" idx="1"/>
          </p:nvPr>
        </p:nvSpPr>
        <p:spPr>
          <a:xfrm>
            <a:off x="6756400" y="1016000"/>
            <a:ext cx="5486400" cy="77216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spc="-36" sz="3600"/>
            </a:lvl1pPr>
            <a:lvl2pPr marL="0" indent="0" algn="ctr">
              <a:spcBef>
                <a:spcPts val="0"/>
              </a:spcBef>
              <a:buSzTx/>
              <a:buNone/>
              <a:defRPr spc="-36" sz="3600"/>
            </a:lvl2pPr>
            <a:lvl3pPr marL="0" indent="0" algn="ctr">
              <a:spcBef>
                <a:spcPts val="0"/>
              </a:spcBef>
              <a:buSzTx/>
              <a:buNone/>
              <a:defRPr spc="-36" sz="3600"/>
            </a:lvl3pPr>
            <a:lvl4pPr marL="0" indent="0" algn="ctr">
              <a:spcBef>
                <a:spcPts val="0"/>
              </a:spcBef>
              <a:buSzTx/>
              <a:buNone/>
              <a:defRPr spc="-36" sz="3600"/>
            </a:lvl4pPr>
            <a:lvl5pPr marL="0" indent="0" algn="ctr">
              <a:spcBef>
                <a:spcPts val="0"/>
              </a:spcBef>
              <a:buSzTx/>
              <a:buNone/>
              <a:defRPr spc="-36" sz="3600"/>
            </a:lvl5pPr>
          </a:lstStyle>
          <a:p>
            <a:pPr lvl="0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One</a:t>
            </a:r>
            <a:endParaRPr spc="-36" sz="3600">
              <a:solidFill>
                <a:srgbClr val="FCEFC5"/>
              </a:solidFill>
            </a:endParaRPr>
          </a:p>
          <a:p>
            <a:pPr lvl="1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Two</a:t>
            </a:r>
            <a:endParaRPr spc="-36" sz="3600">
              <a:solidFill>
                <a:srgbClr val="FCEFC5"/>
              </a:solidFill>
            </a:endParaRPr>
          </a:p>
          <a:p>
            <a:pPr lvl="2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Three</a:t>
            </a:r>
            <a:endParaRPr spc="-36" sz="3600">
              <a:solidFill>
                <a:srgbClr val="FCEFC5"/>
              </a:solidFill>
            </a:endParaRPr>
          </a:p>
          <a:p>
            <a:pPr lvl="3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Four</a:t>
            </a:r>
            <a:endParaRPr spc="-36" sz="3600">
              <a:solidFill>
                <a:srgbClr val="FCEFC5"/>
              </a:solidFill>
            </a:endParaRPr>
          </a:p>
          <a:p>
            <a:pPr lvl="4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 Bullets &amp; 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line.png"/>
          <p:cNvPicPr/>
          <p:nvPr/>
        </p:nvPicPr>
        <p:blipFill>
          <a:blip r:embed="rId2">
            <a:extLst/>
          </a:blip>
          <a:srcRect l="0" t="0" r="0" b="74576"/>
          <a:stretch>
            <a:fillRect/>
          </a:stretch>
        </p:blipFill>
        <p:spPr>
          <a:xfrm>
            <a:off x="0" y="9245600"/>
            <a:ext cx="13004800" cy="508000"/>
          </a:xfrm>
          <a:prstGeom prst="rect">
            <a:avLst/>
          </a:prstGeom>
          <a:ln w="12700">
            <a:miter lim="400000"/>
          </a:ln>
        </p:spPr>
      </p:pic>
      <p:sp>
        <p:nvSpPr>
          <p:cNvPr id="75" name="Shape 75"/>
          <p:cNvSpPr/>
          <p:nvPr>
            <p:ph type="body" idx="1"/>
          </p:nvPr>
        </p:nvSpPr>
        <p:spPr>
          <a:xfrm>
            <a:off x="762000" y="1016000"/>
            <a:ext cx="5486400" cy="77216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spc="-36" sz="3600"/>
            </a:lvl1pPr>
            <a:lvl2pPr marL="0" indent="0" algn="ctr">
              <a:spcBef>
                <a:spcPts val="0"/>
              </a:spcBef>
              <a:buSzTx/>
              <a:buNone/>
              <a:defRPr spc="-36" sz="3600"/>
            </a:lvl2pPr>
            <a:lvl3pPr marL="0" indent="0" algn="ctr">
              <a:spcBef>
                <a:spcPts val="0"/>
              </a:spcBef>
              <a:buSzTx/>
              <a:buNone/>
              <a:defRPr spc="-36" sz="3600"/>
            </a:lvl3pPr>
            <a:lvl4pPr marL="0" indent="0" algn="ctr">
              <a:spcBef>
                <a:spcPts val="0"/>
              </a:spcBef>
              <a:buSzTx/>
              <a:buNone/>
              <a:defRPr spc="-36" sz="3600"/>
            </a:lvl4pPr>
            <a:lvl5pPr marL="0" indent="0" algn="ctr">
              <a:spcBef>
                <a:spcPts val="0"/>
              </a:spcBef>
              <a:buSzTx/>
              <a:buNone/>
              <a:defRPr spc="-36" sz="3600"/>
            </a:lvl5pPr>
          </a:lstStyle>
          <a:p>
            <a:pPr lvl="0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One</a:t>
            </a:r>
            <a:endParaRPr spc="-36" sz="3600">
              <a:solidFill>
                <a:srgbClr val="FCEFC5"/>
              </a:solidFill>
            </a:endParaRPr>
          </a:p>
          <a:p>
            <a:pPr lvl="1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Two</a:t>
            </a:r>
            <a:endParaRPr spc="-36" sz="3600">
              <a:solidFill>
                <a:srgbClr val="FCEFC5"/>
              </a:solidFill>
            </a:endParaRPr>
          </a:p>
          <a:p>
            <a:pPr lvl="2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Three</a:t>
            </a:r>
            <a:endParaRPr spc="-36" sz="3600">
              <a:solidFill>
                <a:srgbClr val="FCEFC5"/>
              </a:solidFill>
            </a:endParaRPr>
          </a:p>
          <a:p>
            <a:pPr lvl="3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Four</a:t>
            </a:r>
            <a:endParaRPr spc="-36" sz="3600">
              <a:solidFill>
                <a:srgbClr val="FCEFC5"/>
              </a:solidFill>
            </a:endParaRPr>
          </a:p>
          <a:p>
            <a:pPr lvl="4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2 Photos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line.png"/>
          <p:cNvPicPr/>
          <p:nvPr/>
        </p:nvPicPr>
        <p:blipFill>
          <a:blip r:embed="rId2">
            <a:extLst/>
          </a:blip>
          <a:srcRect l="0" t="0" r="0" b="74576"/>
          <a:stretch>
            <a:fillRect/>
          </a:stretch>
        </p:blipFill>
        <p:spPr>
          <a:xfrm>
            <a:off x="0" y="9245600"/>
            <a:ext cx="13004800" cy="508000"/>
          </a:xfrm>
          <a:prstGeom prst="rect">
            <a:avLst/>
          </a:prstGeom>
          <a:ln w="12700">
            <a:miter lim="400000"/>
          </a:ln>
        </p:spPr>
      </p:pic>
      <p:sp>
        <p:nvSpPr>
          <p:cNvPr id="78" name="Shape 78"/>
          <p:cNvSpPr/>
          <p:nvPr>
            <p:ph type="body" idx="1"/>
          </p:nvPr>
        </p:nvSpPr>
        <p:spPr>
          <a:xfrm>
            <a:off x="6756400" y="1016000"/>
            <a:ext cx="5486400" cy="77216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spc="-36" sz="3600"/>
            </a:lvl1pPr>
            <a:lvl2pPr marL="0" indent="0" algn="ctr">
              <a:spcBef>
                <a:spcPts val="0"/>
              </a:spcBef>
              <a:buSzTx/>
              <a:buNone/>
              <a:defRPr spc="-36" sz="3600"/>
            </a:lvl2pPr>
            <a:lvl3pPr marL="0" indent="0" algn="ctr">
              <a:spcBef>
                <a:spcPts val="0"/>
              </a:spcBef>
              <a:buSzTx/>
              <a:buNone/>
              <a:defRPr spc="-36" sz="3600"/>
            </a:lvl3pPr>
            <a:lvl4pPr marL="0" indent="0" algn="ctr">
              <a:spcBef>
                <a:spcPts val="0"/>
              </a:spcBef>
              <a:buSzTx/>
              <a:buNone/>
              <a:defRPr spc="-36" sz="3600"/>
            </a:lvl4pPr>
            <a:lvl5pPr marL="0" indent="0" algn="ctr">
              <a:spcBef>
                <a:spcPts val="0"/>
              </a:spcBef>
              <a:buSzTx/>
              <a:buNone/>
              <a:defRPr spc="-36" sz="3600"/>
            </a:lvl5pPr>
          </a:lstStyle>
          <a:p>
            <a:pPr lvl="0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One</a:t>
            </a:r>
            <a:endParaRPr spc="-36" sz="3600">
              <a:solidFill>
                <a:srgbClr val="FCEFC5"/>
              </a:solidFill>
            </a:endParaRPr>
          </a:p>
          <a:p>
            <a:pPr lvl="1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Two</a:t>
            </a:r>
            <a:endParaRPr spc="-36" sz="3600">
              <a:solidFill>
                <a:srgbClr val="FCEFC5"/>
              </a:solidFill>
            </a:endParaRPr>
          </a:p>
          <a:p>
            <a:pPr lvl="2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Three</a:t>
            </a:r>
            <a:endParaRPr spc="-36" sz="3600">
              <a:solidFill>
                <a:srgbClr val="FCEFC5"/>
              </a:solidFill>
            </a:endParaRPr>
          </a:p>
          <a:p>
            <a:pPr lvl="3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Four</a:t>
            </a:r>
            <a:endParaRPr spc="-36" sz="3600">
              <a:solidFill>
                <a:srgbClr val="FCEFC5"/>
              </a:solidFill>
            </a:endParaRPr>
          </a:p>
          <a:p>
            <a:pPr lvl="4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-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2 Portrait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2 Landscape Photos &amp; 1 Portrai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1 Portrait Photo &amp; 2 Landscape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4 Landscape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8400">
                <a:solidFill>
                  <a:srgbClr val="FCEFC5"/>
                </a:solidFill>
              </a:rPr>
              <a:t>Title Text</a:t>
            </a:r>
          </a:p>
        </p:txBody>
      </p:sp>
      <p:sp>
        <p:nvSpPr>
          <p:cNvPr id="86" name="Shape 86"/>
          <p:cNvSpPr/>
          <p:nvPr>
            <p:ph type="body" idx="1"/>
          </p:nvPr>
        </p:nvSpPr>
        <p:spPr>
          <a:xfrm>
            <a:off x="1016000" y="3048000"/>
            <a:ext cx="5969000" cy="5689600"/>
          </a:xfrm>
          <a:prstGeom prst="rect">
            <a:avLst/>
          </a:prstGeom>
        </p:spPr>
        <p:txBody>
          <a:bodyPr/>
          <a:lstStyle>
            <a:lvl1pPr marL="698500" indent="-698500">
              <a:buBlip>
                <a:blip r:embed="rId2"/>
              </a:buBlip>
              <a:defRPr spc="-32" sz="3200"/>
            </a:lvl1pPr>
            <a:lvl2pPr marL="1143000" indent="-698500">
              <a:buBlip>
                <a:blip r:embed="rId2"/>
              </a:buBlip>
              <a:defRPr spc="-32" sz="3200"/>
            </a:lvl2pPr>
            <a:lvl3pPr marL="1587500" indent="-698500">
              <a:buBlip>
                <a:blip r:embed="rId2"/>
              </a:buBlip>
              <a:defRPr spc="-32" sz="3200"/>
            </a:lvl3pPr>
            <a:lvl4pPr marL="2032000" indent="-698500">
              <a:buBlip>
                <a:blip r:embed="rId2"/>
              </a:buBlip>
              <a:defRPr spc="-32" sz="3200"/>
            </a:lvl4pPr>
            <a:lvl5pPr marL="2476500" indent="-698500">
              <a:buBlip>
                <a:blip r:embed="rId2"/>
              </a:buBlip>
              <a:defRPr spc="-32" sz="3200"/>
            </a:lvl5pPr>
          </a:lstStyle>
          <a:p>
            <a:pPr lvl="0">
              <a:defRPr spc="0" sz="1800">
                <a:solidFill>
                  <a:srgbClr val="000000"/>
                </a:solidFill>
              </a:defRPr>
            </a:pPr>
            <a:r>
              <a:rPr spc="-32" sz="3200">
                <a:solidFill>
                  <a:srgbClr val="FCEFC5"/>
                </a:solidFill>
              </a:rPr>
              <a:t>Body Level One</a:t>
            </a:r>
            <a:endParaRPr spc="-32" sz="3200">
              <a:solidFill>
                <a:srgbClr val="FCEFC5"/>
              </a:solidFill>
            </a:endParaRPr>
          </a:p>
          <a:p>
            <a:pPr lvl="1">
              <a:defRPr spc="0" sz="1800">
                <a:solidFill>
                  <a:srgbClr val="000000"/>
                </a:solidFill>
              </a:defRPr>
            </a:pPr>
            <a:r>
              <a:rPr spc="-32" sz="3200">
                <a:solidFill>
                  <a:srgbClr val="FCEFC5"/>
                </a:solidFill>
              </a:rPr>
              <a:t>Body Level Two</a:t>
            </a:r>
            <a:endParaRPr spc="-32" sz="3200">
              <a:solidFill>
                <a:srgbClr val="FCEFC5"/>
              </a:solidFill>
            </a:endParaRPr>
          </a:p>
          <a:p>
            <a:pPr lvl="2">
              <a:defRPr spc="0" sz="1800">
                <a:solidFill>
                  <a:srgbClr val="000000"/>
                </a:solidFill>
              </a:defRPr>
            </a:pPr>
            <a:r>
              <a:rPr spc="-32" sz="3200">
                <a:solidFill>
                  <a:srgbClr val="FCEFC5"/>
                </a:solidFill>
              </a:rPr>
              <a:t>Body Level Three</a:t>
            </a:r>
            <a:endParaRPr spc="-32" sz="3200">
              <a:solidFill>
                <a:srgbClr val="FCEFC5"/>
              </a:solidFill>
            </a:endParaRPr>
          </a:p>
          <a:p>
            <a:pPr lvl="3">
              <a:defRPr spc="0" sz="1800">
                <a:solidFill>
                  <a:srgbClr val="000000"/>
                </a:solidFill>
              </a:defRPr>
            </a:pPr>
            <a:r>
              <a:rPr spc="-32" sz="3200">
                <a:solidFill>
                  <a:srgbClr val="FCEFC5"/>
                </a:solidFill>
              </a:rPr>
              <a:t>Body Level Four</a:t>
            </a:r>
            <a:endParaRPr spc="-32" sz="3200">
              <a:solidFill>
                <a:srgbClr val="FCEFC5"/>
              </a:solidFill>
            </a:endParaRPr>
          </a:p>
          <a:p>
            <a:pPr lvl="4">
              <a:defRPr spc="0" sz="1800">
                <a:solidFill>
                  <a:srgbClr val="000000"/>
                </a:solidFill>
              </a:defRPr>
            </a:pPr>
            <a:r>
              <a:rPr spc="-32" sz="3200">
                <a:solidFill>
                  <a:srgbClr val="FCEFC5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8400">
                <a:solidFill>
                  <a:srgbClr val="FCEFC5"/>
                </a:solidFill>
              </a:rPr>
              <a:t>Title Text</a:t>
            </a:r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numCol="2" spcCol="508000"/>
          <a:lstStyle>
            <a:lvl1pPr marL="762000" indent="-762000">
              <a:buBlip>
                <a:blip r:embed="rId2"/>
              </a:buBlip>
              <a:defRPr spc="-36" sz="3600"/>
            </a:lvl1pPr>
            <a:lvl2pPr marL="1206500" indent="-762000">
              <a:buBlip>
                <a:blip r:embed="rId2"/>
              </a:buBlip>
              <a:defRPr spc="-36" sz="3600"/>
            </a:lvl2pPr>
            <a:lvl3pPr marL="1651000" indent="-762000">
              <a:buBlip>
                <a:blip r:embed="rId2"/>
              </a:buBlip>
              <a:defRPr spc="-36" sz="3600"/>
            </a:lvl3pPr>
            <a:lvl4pPr marL="2095500" indent="-762000">
              <a:buBlip>
                <a:blip r:embed="rId2"/>
              </a:buBlip>
              <a:defRPr spc="-36" sz="3600"/>
            </a:lvl4pPr>
            <a:lvl5pPr marL="2540000" indent="-762000">
              <a:buBlip>
                <a:blip r:embed="rId2"/>
              </a:buBlip>
              <a:defRPr spc="-36" sz="3600"/>
            </a:lvl5pPr>
          </a:lstStyle>
          <a:p>
            <a:pPr lvl="0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One</a:t>
            </a:r>
            <a:endParaRPr spc="-36" sz="3600">
              <a:solidFill>
                <a:srgbClr val="FCEFC5"/>
              </a:solidFill>
            </a:endParaRPr>
          </a:p>
          <a:p>
            <a:pPr lvl="1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Two</a:t>
            </a:r>
            <a:endParaRPr spc="-36" sz="3600">
              <a:solidFill>
                <a:srgbClr val="FCEFC5"/>
              </a:solidFill>
            </a:endParaRPr>
          </a:p>
          <a:p>
            <a:pPr lvl="2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Three</a:t>
            </a:r>
            <a:endParaRPr spc="-36" sz="3600">
              <a:solidFill>
                <a:srgbClr val="FCEFC5"/>
              </a:solidFill>
            </a:endParaRPr>
          </a:p>
          <a:p>
            <a:pPr lvl="3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Four</a:t>
            </a:r>
            <a:endParaRPr spc="-36" sz="3600">
              <a:solidFill>
                <a:srgbClr val="FCEFC5"/>
              </a:solidFill>
            </a:endParaRPr>
          </a:p>
          <a:p>
            <a:pPr lvl="4">
              <a:defRPr spc="0" sz="1800">
                <a:solidFill>
                  <a:srgbClr val="000000"/>
                </a:solidFill>
              </a:defRPr>
            </a:pPr>
            <a:r>
              <a:rPr spc="-36" sz="3600">
                <a:solidFill>
                  <a:srgbClr val="FCEFC5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Photo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8400">
                <a:solidFill>
                  <a:srgbClr val="FCEFC5"/>
                </a:solidFill>
              </a:rPr>
              <a:t>Title Text</a:t>
            </a:r>
          </a:p>
        </p:txBody>
      </p:sp>
      <p:sp>
        <p:nvSpPr>
          <p:cNvPr id="89" name="Shape 89"/>
          <p:cNvSpPr/>
          <p:nvPr>
            <p:ph type="body" idx="1"/>
          </p:nvPr>
        </p:nvSpPr>
        <p:spPr>
          <a:xfrm>
            <a:off x="6019800" y="3048000"/>
            <a:ext cx="5969000" cy="5689600"/>
          </a:xfrm>
          <a:prstGeom prst="rect">
            <a:avLst/>
          </a:prstGeom>
        </p:spPr>
        <p:txBody>
          <a:bodyPr/>
          <a:lstStyle>
            <a:lvl1pPr marL="698500" indent="-698500">
              <a:buBlip>
                <a:blip r:embed="rId2"/>
              </a:buBlip>
              <a:defRPr spc="-32" sz="3200"/>
            </a:lvl1pPr>
            <a:lvl2pPr marL="1143000" indent="-698500">
              <a:buBlip>
                <a:blip r:embed="rId2"/>
              </a:buBlip>
              <a:defRPr spc="-32" sz="3200"/>
            </a:lvl2pPr>
            <a:lvl3pPr marL="1587500" indent="-698500">
              <a:buBlip>
                <a:blip r:embed="rId2"/>
              </a:buBlip>
              <a:defRPr spc="-32" sz="3200"/>
            </a:lvl3pPr>
            <a:lvl4pPr marL="2032000" indent="-698500">
              <a:buBlip>
                <a:blip r:embed="rId2"/>
              </a:buBlip>
              <a:defRPr spc="-32" sz="3200"/>
            </a:lvl4pPr>
            <a:lvl5pPr marL="2476500" indent="-698500">
              <a:buBlip>
                <a:blip r:embed="rId2"/>
              </a:buBlip>
              <a:defRPr spc="-32" sz="3200"/>
            </a:lvl5pPr>
          </a:lstStyle>
          <a:p>
            <a:pPr lvl="0">
              <a:defRPr spc="0" sz="1800">
                <a:solidFill>
                  <a:srgbClr val="000000"/>
                </a:solidFill>
              </a:defRPr>
            </a:pPr>
            <a:r>
              <a:rPr spc="-32" sz="3200">
                <a:solidFill>
                  <a:srgbClr val="FCEFC5"/>
                </a:solidFill>
              </a:rPr>
              <a:t>Body Level One</a:t>
            </a:r>
            <a:endParaRPr spc="-32" sz="3200">
              <a:solidFill>
                <a:srgbClr val="FCEFC5"/>
              </a:solidFill>
            </a:endParaRPr>
          </a:p>
          <a:p>
            <a:pPr lvl="1">
              <a:defRPr spc="0" sz="1800">
                <a:solidFill>
                  <a:srgbClr val="000000"/>
                </a:solidFill>
              </a:defRPr>
            </a:pPr>
            <a:r>
              <a:rPr spc="-32" sz="3200">
                <a:solidFill>
                  <a:srgbClr val="FCEFC5"/>
                </a:solidFill>
              </a:rPr>
              <a:t>Body Level Two</a:t>
            </a:r>
            <a:endParaRPr spc="-32" sz="3200">
              <a:solidFill>
                <a:srgbClr val="FCEFC5"/>
              </a:solidFill>
            </a:endParaRPr>
          </a:p>
          <a:p>
            <a:pPr lvl="2">
              <a:defRPr spc="0" sz="1800">
                <a:solidFill>
                  <a:srgbClr val="000000"/>
                </a:solidFill>
              </a:defRPr>
            </a:pPr>
            <a:r>
              <a:rPr spc="-32" sz="3200">
                <a:solidFill>
                  <a:srgbClr val="FCEFC5"/>
                </a:solidFill>
              </a:rPr>
              <a:t>Body Level Three</a:t>
            </a:r>
            <a:endParaRPr spc="-32" sz="3200">
              <a:solidFill>
                <a:srgbClr val="FCEFC5"/>
              </a:solidFill>
            </a:endParaRPr>
          </a:p>
          <a:p>
            <a:pPr lvl="3">
              <a:defRPr spc="0" sz="1800">
                <a:solidFill>
                  <a:srgbClr val="000000"/>
                </a:solidFill>
              </a:defRPr>
            </a:pPr>
            <a:r>
              <a:rPr spc="-32" sz="3200">
                <a:solidFill>
                  <a:srgbClr val="FCEFC5"/>
                </a:solidFill>
              </a:rPr>
              <a:t>Body Level Four</a:t>
            </a:r>
            <a:endParaRPr spc="-32" sz="3200">
              <a:solidFill>
                <a:srgbClr val="FCEFC5"/>
              </a:solidFill>
            </a:endParaRPr>
          </a:p>
          <a:p>
            <a:pPr lvl="4">
              <a:defRPr spc="0" sz="1800">
                <a:solidFill>
                  <a:srgbClr val="000000"/>
                </a:solidFill>
              </a:defRPr>
            </a:pPr>
            <a:r>
              <a:rPr spc="-32" sz="3200">
                <a:solidFill>
                  <a:srgbClr val="FCEFC5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8400">
                <a:solidFill>
                  <a:srgbClr val="FCEFC5"/>
                </a:solidFill>
              </a:rPr>
              <a:t>Title Text</a:t>
            </a:r>
          </a:p>
        </p:txBody>
      </p:sp>
      <p:sp>
        <p:nvSpPr>
          <p:cNvPr id="92" name="Shape 92"/>
          <p:cNvSpPr/>
          <p:nvPr>
            <p:ph type="body" idx="1"/>
          </p:nvPr>
        </p:nvSpPr>
        <p:spPr>
          <a:xfrm>
            <a:off x="1016000" y="3048000"/>
            <a:ext cx="5969000" cy="5689600"/>
          </a:xfrm>
          <a:prstGeom prst="rect">
            <a:avLst/>
          </a:prstGeom>
        </p:spPr>
        <p:txBody>
          <a:bodyPr/>
          <a:lstStyle>
            <a:lvl1pPr marL="698500" indent="-698500">
              <a:buBlip>
                <a:blip r:embed="rId2"/>
              </a:buBlip>
              <a:defRPr spc="-32" sz="3200"/>
            </a:lvl1pPr>
            <a:lvl2pPr marL="1143000" indent="-698500">
              <a:buBlip>
                <a:blip r:embed="rId2"/>
              </a:buBlip>
              <a:defRPr spc="-32" sz="3200"/>
            </a:lvl2pPr>
            <a:lvl3pPr marL="1587500" indent="-698500">
              <a:buBlip>
                <a:blip r:embed="rId2"/>
              </a:buBlip>
              <a:defRPr spc="-32" sz="3200"/>
            </a:lvl3pPr>
            <a:lvl4pPr marL="2032000" indent="-698500">
              <a:buBlip>
                <a:blip r:embed="rId2"/>
              </a:buBlip>
              <a:defRPr spc="-32" sz="3200"/>
            </a:lvl4pPr>
            <a:lvl5pPr marL="2476500" indent="-698500">
              <a:buBlip>
                <a:blip r:embed="rId2"/>
              </a:buBlip>
              <a:defRPr spc="-32" sz="3200"/>
            </a:lvl5pPr>
          </a:lstStyle>
          <a:p>
            <a:pPr lvl="0">
              <a:defRPr spc="0" sz="1800">
                <a:solidFill>
                  <a:srgbClr val="000000"/>
                </a:solidFill>
              </a:defRPr>
            </a:pPr>
            <a:r>
              <a:rPr spc="-32" sz="3200">
                <a:solidFill>
                  <a:srgbClr val="FCEFC5"/>
                </a:solidFill>
              </a:rPr>
              <a:t>Body Level One</a:t>
            </a:r>
            <a:endParaRPr spc="-32" sz="3200">
              <a:solidFill>
                <a:srgbClr val="FCEFC5"/>
              </a:solidFill>
            </a:endParaRPr>
          </a:p>
          <a:p>
            <a:pPr lvl="1">
              <a:defRPr spc="0" sz="1800">
                <a:solidFill>
                  <a:srgbClr val="000000"/>
                </a:solidFill>
              </a:defRPr>
            </a:pPr>
            <a:r>
              <a:rPr spc="-32" sz="3200">
                <a:solidFill>
                  <a:srgbClr val="FCEFC5"/>
                </a:solidFill>
              </a:rPr>
              <a:t>Body Level Two</a:t>
            </a:r>
            <a:endParaRPr spc="-32" sz="3200">
              <a:solidFill>
                <a:srgbClr val="FCEFC5"/>
              </a:solidFill>
            </a:endParaRPr>
          </a:p>
          <a:p>
            <a:pPr lvl="2">
              <a:defRPr spc="0" sz="1800">
                <a:solidFill>
                  <a:srgbClr val="000000"/>
                </a:solidFill>
              </a:defRPr>
            </a:pPr>
            <a:r>
              <a:rPr spc="-32" sz="3200">
                <a:solidFill>
                  <a:srgbClr val="FCEFC5"/>
                </a:solidFill>
              </a:rPr>
              <a:t>Body Level Three</a:t>
            </a:r>
            <a:endParaRPr spc="-32" sz="3200">
              <a:solidFill>
                <a:srgbClr val="FCEFC5"/>
              </a:solidFill>
            </a:endParaRPr>
          </a:p>
          <a:p>
            <a:pPr lvl="3">
              <a:defRPr spc="0" sz="1800">
                <a:solidFill>
                  <a:srgbClr val="000000"/>
                </a:solidFill>
              </a:defRPr>
            </a:pPr>
            <a:r>
              <a:rPr spc="-32" sz="3200">
                <a:solidFill>
                  <a:srgbClr val="FCEFC5"/>
                </a:solidFill>
              </a:rPr>
              <a:t>Body Level Four</a:t>
            </a:r>
            <a:endParaRPr spc="-32" sz="3200">
              <a:solidFill>
                <a:srgbClr val="FCEFC5"/>
              </a:solidFill>
            </a:endParaRPr>
          </a:p>
          <a:p>
            <a:pPr lvl="4">
              <a:defRPr spc="0" sz="1800">
                <a:solidFill>
                  <a:srgbClr val="000000"/>
                </a:solidFill>
              </a:defRPr>
            </a:pPr>
            <a:r>
              <a:rPr spc="-32" sz="3200">
                <a:solidFill>
                  <a:srgbClr val="FCEFC5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8400">
                <a:solidFill>
                  <a:srgbClr val="FCEFC5"/>
                </a:solidFill>
              </a:rPr>
              <a:t>Title Text</a:t>
            </a:r>
          </a:p>
        </p:txBody>
      </p:sp>
      <p:sp>
        <p:nvSpPr>
          <p:cNvPr id="95" name="Shape 95"/>
          <p:cNvSpPr/>
          <p:nvPr>
            <p:ph type="body" idx="1"/>
          </p:nvPr>
        </p:nvSpPr>
        <p:spPr>
          <a:xfrm>
            <a:off x="6019800" y="3048000"/>
            <a:ext cx="5969000" cy="5689600"/>
          </a:xfrm>
          <a:prstGeom prst="rect">
            <a:avLst/>
          </a:prstGeom>
        </p:spPr>
        <p:txBody>
          <a:bodyPr/>
          <a:lstStyle>
            <a:lvl1pPr marL="698500" indent="-698500">
              <a:buBlip>
                <a:blip r:embed="rId2"/>
              </a:buBlip>
              <a:defRPr spc="-32" sz="3200"/>
            </a:lvl1pPr>
            <a:lvl2pPr marL="1143000" indent="-698500">
              <a:buBlip>
                <a:blip r:embed="rId2"/>
              </a:buBlip>
              <a:defRPr spc="-32" sz="3200"/>
            </a:lvl2pPr>
            <a:lvl3pPr marL="1587500" indent="-698500">
              <a:buBlip>
                <a:blip r:embed="rId2"/>
              </a:buBlip>
              <a:defRPr spc="-32" sz="3200"/>
            </a:lvl3pPr>
            <a:lvl4pPr marL="2032000" indent="-698500">
              <a:buBlip>
                <a:blip r:embed="rId2"/>
              </a:buBlip>
              <a:defRPr spc="-32" sz="3200"/>
            </a:lvl4pPr>
            <a:lvl5pPr marL="2476500" indent="-698500">
              <a:buBlip>
                <a:blip r:embed="rId2"/>
              </a:buBlip>
              <a:defRPr spc="-32" sz="3200"/>
            </a:lvl5pPr>
          </a:lstStyle>
          <a:p>
            <a:pPr lvl="0">
              <a:defRPr spc="0" sz="1800">
                <a:solidFill>
                  <a:srgbClr val="000000"/>
                </a:solidFill>
              </a:defRPr>
            </a:pPr>
            <a:r>
              <a:rPr spc="-32" sz="3200">
                <a:solidFill>
                  <a:srgbClr val="FCEFC5"/>
                </a:solidFill>
              </a:rPr>
              <a:t>Body Level One</a:t>
            </a:r>
            <a:endParaRPr spc="-32" sz="3200">
              <a:solidFill>
                <a:srgbClr val="FCEFC5"/>
              </a:solidFill>
            </a:endParaRPr>
          </a:p>
          <a:p>
            <a:pPr lvl="1">
              <a:defRPr spc="0" sz="1800">
                <a:solidFill>
                  <a:srgbClr val="000000"/>
                </a:solidFill>
              </a:defRPr>
            </a:pPr>
            <a:r>
              <a:rPr spc="-32" sz="3200">
                <a:solidFill>
                  <a:srgbClr val="FCEFC5"/>
                </a:solidFill>
              </a:rPr>
              <a:t>Body Level Two</a:t>
            </a:r>
            <a:endParaRPr spc="-32" sz="3200">
              <a:solidFill>
                <a:srgbClr val="FCEFC5"/>
              </a:solidFill>
            </a:endParaRPr>
          </a:p>
          <a:p>
            <a:pPr lvl="2">
              <a:defRPr spc="0" sz="1800">
                <a:solidFill>
                  <a:srgbClr val="000000"/>
                </a:solidFill>
              </a:defRPr>
            </a:pPr>
            <a:r>
              <a:rPr spc="-32" sz="3200">
                <a:solidFill>
                  <a:srgbClr val="FCEFC5"/>
                </a:solidFill>
              </a:rPr>
              <a:t>Body Level Three</a:t>
            </a:r>
            <a:endParaRPr spc="-32" sz="3200">
              <a:solidFill>
                <a:srgbClr val="FCEFC5"/>
              </a:solidFill>
            </a:endParaRPr>
          </a:p>
          <a:p>
            <a:pPr lvl="3">
              <a:defRPr spc="0" sz="1800">
                <a:solidFill>
                  <a:srgbClr val="000000"/>
                </a:solidFill>
              </a:defRPr>
            </a:pPr>
            <a:r>
              <a:rPr spc="-32" sz="3200">
                <a:solidFill>
                  <a:srgbClr val="FCEFC5"/>
                </a:solidFill>
              </a:rPr>
              <a:t>Body Level Four</a:t>
            </a:r>
            <a:endParaRPr spc="-32" sz="3200">
              <a:solidFill>
                <a:srgbClr val="FCEFC5"/>
              </a:solidFill>
            </a:endParaRPr>
          </a:p>
          <a:p>
            <a:pPr lvl="4">
              <a:defRPr spc="0" sz="1800">
                <a:solidFill>
                  <a:srgbClr val="000000"/>
                </a:solidFill>
              </a:defRPr>
            </a:pPr>
            <a:r>
              <a:rPr spc="-32" sz="3200">
                <a:solidFill>
                  <a:srgbClr val="FCEFC5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line.png"/>
          <p:cNvPicPr/>
          <p:nvPr/>
        </p:nvPicPr>
        <p:blipFill>
          <a:blip r:embed="rId2">
            <a:extLst/>
          </a:blip>
          <a:srcRect l="0" t="0" r="0" b="74576"/>
          <a:stretch>
            <a:fillRect/>
          </a:stretch>
        </p:blipFill>
        <p:spPr>
          <a:xfrm>
            <a:off x="0" y="9245600"/>
            <a:ext cx="13004800" cy="50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hape 17"/>
          <p:cNvSpPr/>
          <p:nvPr>
            <p:ph type="body" idx="1"/>
          </p:nvPr>
        </p:nvSpPr>
        <p:spPr>
          <a:xfrm>
            <a:off x="1016000" y="1016000"/>
            <a:ext cx="10972800" cy="7721600"/>
          </a:xfrm>
          <a:prstGeom prst="rect">
            <a:avLst/>
          </a:prstGeom>
        </p:spPr>
        <p:txBody>
          <a:bodyPr/>
          <a:lstStyle>
            <a:lvl1pPr>
              <a:buBlip>
                <a:blip r:embed="rId3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3"/>
              </a:buBlip>
            </a:lvl3pPr>
            <a:lvl4pPr>
              <a:buBlip>
                <a:blip r:embed="rId3"/>
              </a:buBlip>
            </a:lvl4pPr>
            <a:lvl5pPr>
              <a:buBlip>
                <a:blip r:embed="rId3"/>
              </a:buBlip>
            </a:lvl5pPr>
          </a:lstStyle>
          <a:p>
            <a:pPr lvl="0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One</a:t>
            </a:r>
            <a:endParaRPr spc="-39" sz="4000">
              <a:solidFill>
                <a:srgbClr val="FCEFC5"/>
              </a:solidFill>
            </a:endParaRPr>
          </a:p>
          <a:p>
            <a:pPr lvl="1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Two</a:t>
            </a:r>
            <a:endParaRPr spc="-39" sz="4000">
              <a:solidFill>
                <a:srgbClr val="FCEFC5"/>
              </a:solidFill>
            </a:endParaRPr>
          </a:p>
          <a:p>
            <a:pPr lvl="2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Three</a:t>
            </a:r>
            <a:endParaRPr spc="-39" sz="4000">
              <a:solidFill>
                <a:srgbClr val="FCEFC5"/>
              </a:solidFill>
            </a:endParaRPr>
          </a:p>
          <a:p>
            <a:pPr lvl="3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Four</a:t>
            </a:r>
            <a:endParaRPr spc="-39" sz="4000">
              <a:solidFill>
                <a:srgbClr val="FCEFC5"/>
              </a:solidFill>
            </a:endParaRPr>
          </a:p>
          <a:p>
            <a:pPr lvl="4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line.png"/>
          <p:cNvPicPr/>
          <p:nvPr/>
        </p:nvPicPr>
        <p:blipFill>
          <a:blip r:embed="rId2">
            <a:extLst/>
          </a:blip>
          <a:srcRect l="0" t="0" r="0" b="74576"/>
          <a:stretch>
            <a:fillRect/>
          </a:stretch>
        </p:blipFill>
        <p:spPr>
          <a:xfrm>
            <a:off x="0" y="9245600"/>
            <a:ext cx="13004800" cy="50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hape 20"/>
          <p:cNvSpPr/>
          <p:nvPr>
            <p:ph type="body" idx="1"/>
          </p:nvPr>
        </p:nvSpPr>
        <p:spPr>
          <a:xfrm>
            <a:off x="1016000" y="1016000"/>
            <a:ext cx="10972800" cy="7721600"/>
          </a:xfrm>
          <a:prstGeom prst="rect">
            <a:avLst/>
          </a:prstGeom>
        </p:spPr>
        <p:txBody>
          <a:bodyPr numCol="2" spcCol="508000"/>
          <a:lstStyle>
            <a:lvl1pPr>
              <a:buBlip>
                <a:blip r:embed="rId3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3"/>
              </a:buBlip>
            </a:lvl3pPr>
            <a:lvl4pPr>
              <a:buBlip>
                <a:blip r:embed="rId3"/>
              </a:buBlip>
            </a:lvl4pPr>
            <a:lvl5pPr>
              <a:buBlip>
                <a:blip r:embed="rId3"/>
              </a:buBlip>
            </a:lvl5pPr>
          </a:lstStyle>
          <a:p>
            <a:pPr lvl="0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One</a:t>
            </a:r>
            <a:endParaRPr spc="-39" sz="4000">
              <a:solidFill>
                <a:srgbClr val="FCEFC5"/>
              </a:solidFill>
            </a:endParaRPr>
          </a:p>
          <a:p>
            <a:pPr lvl="1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Two</a:t>
            </a:r>
            <a:endParaRPr spc="-39" sz="4000">
              <a:solidFill>
                <a:srgbClr val="FCEFC5"/>
              </a:solidFill>
            </a:endParaRPr>
          </a:p>
          <a:p>
            <a:pPr lvl="2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Three</a:t>
            </a:r>
            <a:endParaRPr spc="-39" sz="4000">
              <a:solidFill>
                <a:srgbClr val="FCEFC5"/>
              </a:solidFill>
            </a:endParaRPr>
          </a:p>
          <a:p>
            <a:pPr lvl="3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Four</a:t>
            </a:r>
            <a:endParaRPr spc="-39" sz="4000">
              <a:solidFill>
                <a:srgbClr val="FCEFC5"/>
              </a:solidFill>
            </a:endParaRPr>
          </a:p>
          <a:p>
            <a:pPr lvl="4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line.png"/>
          <p:cNvPicPr/>
          <p:nvPr/>
        </p:nvPicPr>
        <p:blipFill>
          <a:blip r:embed="rId2">
            <a:extLst/>
          </a:blip>
          <a:srcRect l="0" t="0" r="0" b="74576"/>
          <a:stretch>
            <a:fillRect/>
          </a:stretch>
        </p:blipFill>
        <p:spPr>
          <a:xfrm>
            <a:off x="0" y="9245600"/>
            <a:ext cx="13004800" cy="50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8400">
                <a:solidFill>
                  <a:srgbClr val="FCEFC5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line.png"/>
          <p:cNvPicPr/>
          <p:nvPr/>
        </p:nvPicPr>
        <p:blipFill>
          <a:blip r:embed="rId2">
            <a:extLst/>
          </a:blip>
          <a:srcRect l="0" t="0" r="0" b="74576"/>
          <a:stretch>
            <a:fillRect/>
          </a:stretch>
        </p:blipFill>
        <p:spPr>
          <a:xfrm>
            <a:off x="0" y="9245600"/>
            <a:ext cx="13004800" cy="50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Shape 27"/>
          <p:cNvSpPr/>
          <p:nvPr>
            <p:ph type="title"/>
          </p:nvPr>
        </p:nvSpPr>
        <p:spPr>
          <a:xfrm>
            <a:off x="1016000" y="3289300"/>
            <a:ext cx="10972800" cy="3175000"/>
          </a:xfrm>
          <a:prstGeom prst="rect">
            <a:avLst/>
          </a:prstGeom>
        </p:spPr>
        <p:txBody>
          <a:bodyPr/>
          <a:lstStyle>
            <a:lvl1pPr>
              <a:defRPr spc="-215" sz="10800"/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215" sz="10800">
                <a:solidFill>
                  <a:srgbClr val="FCEFC5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-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lin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578600"/>
            <a:ext cx="13004800" cy="1998134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Shape 30"/>
          <p:cNvSpPr/>
          <p:nvPr>
            <p:ph type="title"/>
          </p:nvPr>
        </p:nvSpPr>
        <p:spPr>
          <a:xfrm>
            <a:off x="1016000" y="6959600"/>
            <a:ext cx="10972800" cy="1778000"/>
          </a:xfrm>
          <a:prstGeom prst="rect">
            <a:avLst/>
          </a:prstGeom>
        </p:spPr>
        <p:txBody>
          <a:bodyPr/>
          <a:lstStyle/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8400">
                <a:solidFill>
                  <a:srgbClr val="FCEFC5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slideLayout" Target="../slideLayouts/slideLayout1.xml"/><Relationship Id="rId6" Type="http://schemas.openxmlformats.org/officeDocument/2006/relationships/slideLayout" Target="../slideLayouts/slideLayout2.xml"/><Relationship Id="rId7" Type="http://schemas.openxmlformats.org/officeDocument/2006/relationships/slideLayout" Target="../slideLayouts/slideLayout3.xml"/><Relationship Id="rId8" Type="http://schemas.openxmlformats.org/officeDocument/2006/relationships/slideLayout" Target="../slideLayouts/slideLayout4.xml"/><Relationship Id="rId9" Type="http://schemas.openxmlformats.org/officeDocument/2006/relationships/slideLayout" Target="../slideLayouts/slideLayout5.xml"/><Relationship Id="rId10" Type="http://schemas.openxmlformats.org/officeDocument/2006/relationships/slideLayout" Target="../slideLayouts/slideLayout6.xml"/><Relationship Id="rId11" Type="http://schemas.openxmlformats.org/officeDocument/2006/relationships/slideLayout" Target="../slideLayouts/slideLayout7.xml"/><Relationship Id="rId12" Type="http://schemas.openxmlformats.org/officeDocument/2006/relationships/slideLayout" Target="../slideLayouts/slideLayout8.xml"/><Relationship Id="rId13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4.xml"/><Relationship Id="rId19" Type="http://schemas.openxmlformats.org/officeDocument/2006/relationships/slideLayout" Target="../slideLayouts/slideLayout15.xml"/><Relationship Id="rId20" Type="http://schemas.openxmlformats.org/officeDocument/2006/relationships/slideLayout" Target="../slideLayouts/slideLayout16.xml"/><Relationship Id="rId21" Type="http://schemas.openxmlformats.org/officeDocument/2006/relationships/slideLayout" Target="../slideLayouts/slideLayout17.xml"/><Relationship Id="rId22" Type="http://schemas.openxmlformats.org/officeDocument/2006/relationships/slideLayout" Target="../slideLayouts/slideLayout18.xml"/><Relationship Id="rId23" Type="http://schemas.openxmlformats.org/officeDocument/2006/relationships/slideLayout" Target="../slideLayouts/slideLayout19.xml"/><Relationship Id="rId24" Type="http://schemas.openxmlformats.org/officeDocument/2006/relationships/slideLayout" Target="../slideLayouts/slideLayout20.xml"/><Relationship Id="rId25" Type="http://schemas.openxmlformats.org/officeDocument/2006/relationships/slideLayout" Target="../slideLayouts/slideLayout21.xml"/><Relationship Id="rId26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4.xml"/><Relationship Id="rId29" Type="http://schemas.openxmlformats.org/officeDocument/2006/relationships/slideLayout" Target="../slideLayouts/slideLayout25.xml"/><Relationship Id="rId30" Type="http://schemas.openxmlformats.org/officeDocument/2006/relationships/slideLayout" Target="../slideLayouts/slideLayout26.xml"/><Relationship Id="rId31" Type="http://schemas.openxmlformats.org/officeDocument/2006/relationships/slideLayout" Target="../slideLayouts/slideLayout27.xml"/><Relationship Id="rId32" Type="http://schemas.openxmlformats.org/officeDocument/2006/relationships/slideLayout" Target="../slideLayouts/slideLayout28.xml"/><Relationship Id="rId33" Type="http://schemas.openxmlformats.org/officeDocument/2006/relationships/slideLayout" Target="../slideLayouts/slideLayout29.xml"/><Relationship Id="rId34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1.xml"/><Relationship Id="rId36" Type="http://schemas.openxmlformats.org/officeDocument/2006/relationships/slideLayout" Target="../slideLayouts/slideLayout3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in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2667000"/>
            <a:ext cx="13004800" cy="1998134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>
            <p:ph type="title"/>
          </p:nvPr>
        </p:nvSpPr>
        <p:spPr>
          <a:xfrm>
            <a:off x="1016000" y="508000"/>
            <a:ext cx="10972800" cy="177800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38100" dist="38100" dir="13500000">
              <a:srgbClr val="000000">
                <a:alpha val="1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8400">
                <a:solidFill>
                  <a:srgbClr val="FCEFC5"/>
                </a:solidFill>
              </a:rPr>
              <a:t>Title Text</a:t>
            </a:r>
          </a:p>
        </p:txBody>
      </p:sp>
      <p:sp>
        <p:nvSpPr>
          <p:cNvPr id="4" name="Shape 4"/>
          <p:cNvSpPr/>
          <p:nvPr>
            <p:ph type="body" idx="1"/>
          </p:nvPr>
        </p:nvSpPr>
        <p:spPr>
          <a:xfrm>
            <a:off x="1016000" y="3048000"/>
            <a:ext cx="10972800" cy="568960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38100" dist="38100" dir="13500000">
              <a:srgbClr val="000000">
                <a:alpha val="1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buBlip>
                <a:blip r:embed="rId4"/>
              </a:buBlip>
            </a:lvl1pPr>
            <a:lvl2pPr>
              <a:buBlip>
                <a:blip r:embed="rId4"/>
              </a:buBlip>
            </a:lvl2pPr>
            <a:lvl3pPr>
              <a:buBlip>
                <a:blip r:embed="rId4"/>
              </a:buBlip>
            </a:lvl3pPr>
            <a:lvl4pPr>
              <a:buBlip>
                <a:blip r:embed="rId4"/>
              </a:buBlip>
            </a:lvl4pPr>
            <a:lvl5pPr>
              <a:buBlip>
                <a:blip r:embed="rId4"/>
              </a:buBlip>
            </a:lvl5pPr>
          </a:lstStyle>
          <a:p>
            <a:pPr lvl="0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One</a:t>
            </a:r>
            <a:endParaRPr spc="-39" sz="4000">
              <a:solidFill>
                <a:srgbClr val="FCEFC5"/>
              </a:solidFill>
            </a:endParaRPr>
          </a:p>
          <a:p>
            <a:pPr lvl="1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Two</a:t>
            </a:r>
            <a:endParaRPr spc="-39" sz="4000">
              <a:solidFill>
                <a:srgbClr val="FCEFC5"/>
              </a:solidFill>
            </a:endParaRPr>
          </a:p>
          <a:p>
            <a:pPr lvl="2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Three</a:t>
            </a:r>
            <a:endParaRPr spc="-39" sz="4000">
              <a:solidFill>
                <a:srgbClr val="FCEFC5"/>
              </a:solidFill>
            </a:endParaRPr>
          </a:p>
          <a:p>
            <a:pPr lvl="3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Four</a:t>
            </a:r>
            <a:endParaRPr spc="-39" sz="4000">
              <a:solidFill>
                <a:srgbClr val="FCEFC5"/>
              </a:solidFill>
            </a:endParaRPr>
          </a:p>
          <a:p>
            <a:pPr lvl="4">
              <a:defRPr spc="0" sz="1800">
                <a:solidFill>
                  <a:srgbClr val="000000"/>
                </a:solidFill>
              </a:defRPr>
            </a:pPr>
            <a:r>
              <a:rPr spc="-39" sz="4000">
                <a:solidFill>
                  <a:srgbClr val="FCEFC5"/>
                </a:solidFill>
              </a:rPr>
              <a:t>Body Level Five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  <p:sldLayoutId id="2147483660" r:id="rId16"/>
    <p:sldLayoutId id="2147483661" r:id="rId17"/>
    <p:sldLayoutId id="2147483662" r:id="rId18"/>
    <p:sldLayoutId id="2147483663" r:id="rId19"/>
    <p:sldLayoutId id="2147483664" r:id="rId20"/>
    <p:sldLayoutId id="2147483665" r:id="rId21"/>
    <p:sldLayoutId id="2147483666" r:id="rId22"/>
    <p:sldLayoutId id="2147483667" r:id="rId23"/>
    <p:sldLayoutId id="2147483668" r:id="rId24"/>
    <p:sldLayoutId id="2147483669" r:id="rId25"/>
    <p:sldLayoutId id="2147483670" r:id="rId26"/>
    <p:sldLayoutId id="2147483671" r:id="rId27"/>
    <p:sldLayoutId id="2147483672" r:id="rId28"/>
    <p:sldLayoutId id="2147483673" r:id="rId29"/>
    <p:sldLayoutId id="2147483674" r:id="rId30"/>
    <p:sldLayoutId id="2147483675" r:id="rId31"/>
    <p:sldLayoutId id="2147483676" r:id="rId32"/>
    <p:sldLayoutId id="2147483677" r:id="rId33"/>
    <p:sldLayoutId id="2147483678" r:id="rId34"/>
    <p:sldLayoutId id="2147483679" r:id="rId35"/>
    <p:sldLayoutId id="2147483680" r:id="rId36"/>
  </p:sldLayoutIdLst>
  <p:transition spd="med" advClick="1"/>
  <p:txStyles>
    <p:titleStyle>
      <a:lvl1pPr algn="ctr" defTabSz="584200">
        <a:lnSpc>
          <a:spcPct val="70000"/>
        </a:lnSpc>
        <a:defRPr b="1" spc="-84" sz="8400">
          <a:solidFill>
            <a:srgbClr val="FCEFC5"/>
          </a:solidFill>
          <a:latin typeface="+mn-lt"/>
          <a:ea typeface="+mn-ea"/>
          <a:cs typeface="+mn-cs"/>
          <a:sym typeface="Arial Black"/>
        </a:defRPr>
      </a:lvl1pPr>
      <a:lvl2pPr indent="228600" algn="ctr" defTabSz="584200">
        <a:lnSpc>
          <a:spcPct val="70000"/>
        </a:lnSpc>
        <a:defRPr b="1" spc="-84" sz="8400">
          <a:solidFill>
            <a:srgbClr val="FCEFC5"/>
          </a:solidFill>
          <a:latin typeface="+mn-lt"/>
          <a:ea typeface="+mn-ea"/>
          <a:cs typeface="+mn-cs"/>
          <a:sym typeface="Arial Black"/>
        </a:defRPr>
      </a:lvl2pPr>
      <a:lvl3pPr indent="457200" algn="ctr" defTabSz="584200">
        <a:lnSpc>
          <a:spcPct val="70000"/>
        </a:lnSpc>
        <a:defRPr b="1" spc="-84" sz="8400">
          <a:solidFill>
            <a:srgbClr val="FCEFC5"/>
          </a:solidFill>
          <a:latin typeface="+mn-lt"/>
          <a:ea typeface="+mn-ea"/>
          <a:cs typeface="+mn-cs"/>
          <a:sym typeface="Arial Black"/>
        </a:defRPr>
      </a:lvl3pPr>
      <a:lvl4pPr indent="685800" algn="ctr" defTabSz="584200">
        <a:lnSpc>
          <a:spcPct val="70000"/>
        </a:lnSpc>
        <a:defRPr b="1" spc="-84" sz="8400">
          <a:solidFill>
            <a:srgbClr val="FCEFC5"/>
          </a:solidFill>
          <a:latin typeface="+mn-lt"/>
          <a:ea typeface="+mn-ea"/>
          <a:cs typeface="+mn-cs"/>
          <a:sym typeface="Arial Black"/>
        </a:defRPr>
      </a:lvl4pPr>
      <a:lvl5pPr indent="914400" algn="ctr" defTabSz="584200">
        <a:lnSpc>
          <a:spcPct val="70000"/>
        </a:lnSpc>
        <a:defRPr b="1" spc="-84" sz="8400">
          <a:solidFill>
            <a:srgbClr val="FCEFC5"/>
          </a:solidFill>
          <a:latin typeface="+mn-lt"/>
          <a:ea typeface="+mn-ea"/>
          <a:cs typeface="+mn-cs"/>
          <a:sym typeface="Arial Black"/>
        </a:defRPr>
      </a:lvl5pPr>
      <a:lvl6pPr indent="1143000" algn="ctr" defTabSz="584200">
        <a:lnSpc>
          <a:spcPct val="70000"/>
        </a:lnSpc>
        <a:defRPr b="1" spc="-84" sz="8400">
          <a:solidFill>
            <a:srgbClr val="FCEFC5"/>
          </a:solidFill>
          <a:latin typeface="+mn-lt"/>
          <a:ea typeface="+mn-ea"/>
          <a:cs typeface="+mn-cs"/>
          <a:sym typeface="Arial Black"/>
        </a:defRPr>
      </a:lvl6pPr>
      <a:lvl7pPr indent="1371600" algn="ctr" defTabSz="584200">
        <a:lnSpc>
          <a:spcPct val="70000"/>
        </a:lnSpc>
        <a:defRPr b="1" spc="-84" sz="8400">
          <a:solidFill>
            <a:srgbClr val="FCEFC5"/>
          </a:solidFill>
          <a:latin typeface="+mn-lt"/>
          <a:ea typeface="+mn-ea"/>
          <a:cs typeface="+mn-cs"/>
          <a:sym typeface="Arial Black"/>
        </a:defRPr>
      </a:lvl7pPr>
      <a:lvl8pPr indent="1600200" algn="ctr" defTabSz="584200">
        <a:lnSpc>
          <a:spcPct val="70000"/>
        </a:lnSpc>
        <a:defRPr b="1" spc="-84" sz="8400">
          <a:solidFill>
            <a:srgbClr val="FCEFC5"/>
          </a:solidFill>
          <a:latin typeface="+mn-lt"/>
          <a:ea typeface="+mn-ea"/>
          <a:cs typeface="+mn-cs"/>
          <a:sym typeface="Arial Black"/>
        </a:defRPr>
      </a:lvl8pPr>
      <a:lvl9pPr indent="1828800" algn="ctr" defTabSz="584200">
        <a:lnSpc>
          <a:spcPct val="70000"/>
        </a:lnSpc>
        <a:defRPr b="1" spc="-84" sz="8400">
          <a:solidFill>
            <a:srgbClr val="FCEFC5"/>
          </a:solidFill>
          <a:latin typeface="+mn-lt"/>
          <a:ea typeface="+mn-ea"/>
          <a:cs typeface="+mn-cs"/>
          <a:sym typeface="Arial Black"/>
        </a:defRPr>
      </a:lvl9pPr>
    </p:titleStyle>
    <p:bodyStyle>
      <a:lvl1pPr marL="889000" indent="-889000" defTabSz="584200">
        <a:lnSpc>
          <a:spcPct val="120000"/>
        </a:lnSpc>
        <a:spcBef>
          <a:spcPts val="2500"/>
        </a:spcBef>
        <a:buSzPct val="40000"/>
        <a:buBlip>
          <a:blip r:embed="rId4"/>
        </a:buBlip>
        <a:defRPr spc="-39" sz="4000">
          <a:solidFill>
            <a:srgbClr val="FCEFC5"/>
          </a:solidFill>
          <a:latin typeface="American Typewriter Light"/>
          <a:ea typeface="American Typewriter Light"/>
          <a:cs typeface="American Typewriter Light"/>
          <a:sym typeface="American Typewriter Light"/>
        </a:defRPr>
      </a:lvl1pPr>
      <a:lvl2pPr marL="1333500" indent="-889000" defTabSz="584200">
        <a:lnSpc>
          <a:spcPct val="120000"/>
        </a:lnSpc>
        <a:spcBef>
          <a:spcPts val="2500"/>
        </a:spcBef>
        <a:buSzPct val="40000"/>
        <a:buBlip>
          <a:blip r:embed="rId4"/>
        </a:buBlip>
        <a:defRPr spc="-39" sz="4000">
          <a:solidFill>
            <a:srgbClr val="FCEFC5"/>
          </a:solidFill>
          <a:latin typeface="American Typewriter Light"/>
          <a:ea typeface="American Typewriter Light"/>
          <a:cs typeface="American Typewriter Light"/>
          <a:sym typeface="American Typewriter Light"/>
        </a:defRPr>
      </a:lvl2pPr>
      <a:lvl3pPr marL="1778000" indent="-889000" defTabSz="584200">
        <a:lnSpc>
          <a:spcPct val="120000"/>
        </a:lnSpc>
        <a:spcBef>
          <a:spcPts val="2500"/>
        </a:spcBef>
        <a:buSzPct val="40000"/>
        <a:buBlip>
          <a:blip r:embed="rId4"/>
        </a:buBlip>
        <a:defRPr spc="-39" sz="4000">
          <a:solidFill>
            <a:srgbClr val="FCEFC5"/>
          </a:solidFill>
          <a:latin typeface="American Typewriter Light"/>
          <a:ea typeface="American Typewriter Light"/>
          <a:cs typeface="American Typewriter Light"/>
          <a:sym typeface="American Typewriter Light"/>
        </a:defRPr>
      </a:lvl3pPr>
      <a:lvl4pPr marL="2222500" indent="-889000" defTabSz="584200">
        <a:lnSpc>
          <a:spcPct val="120000"/>
        </a:lnSpc>
        <a:spcBef>
          <a:spcPts val="2500"/>
        </a:spcBef>
        <a:buSzPct val="40000"/>
        <a:buBlip>
          <a:blip r:embed="rId4"/>
        </a:buBlip>
        <a:defRPr spc="-39" sz="4000">
          <a:solidFill>
            <a:srgbClr val="FCEFC5"/>
          </a:solidFill>
          <a:latin typeface="American Typewriter Light"/>
          <a:ea typeface="American Typewriter Light"/>
          <a:cs typeface="American Typewriter Light"/>
          <a:sym typeface="American Typewriter Light"/>
        </a:defRPr>
      </a:lvl4pPr>
      <a:lvl5pPr marL="2667000" indent="-889000" defTabSz="584200">
        <a:lnSpc>
          <a:spcPct val="120000"/>
        </a:lnSpc>
        <a:spcBef>
          <a:spcPts val="2500"/>
        </a:spcBef>
        <a:buSzPct val="40000"/>
        <a:buBlip>
          <a:blip r:embed="rId4"/>
        </a:buBlip>
        <a:defRPr spc="-39" sz="4000">
          <a:solidFill>
            <a:srgbClr val="FCEFC5"/>
          </a:solidFill>
          <a:latin typeface="American Typewriter Light"/>
          <a:ea typeface="American Typewriter Light"/>
          <a:cs typeface="American Typewriter Light"/>
          <a:sym typeface="American Typewriter Light"/>
        </a:defRPr>
      </a:lvl5pPr>
      <a:lvl6pPr marL="3111500" indent="-889000" defTabSz="584200">
        <a:lnSpc>
          <a:spcPct val="120000"/>
        </a:lnSpc>
        <a:spcBef>
          <a:spcPts val="2500"/>
        </a:spcBef>
        <a:buSzPct val="40000"/>
        <a:buBlip>
          <a:blip r:embed="rId4"/>
        </a:buBlip>
        <a:defRPr spc="-39" sz="4000">
          <a:solidFill>
            <a:srgbClr val="FCEFC5"/>
          </a:solidFill>
          <a:latin typeface="American Typewriter Light"/>
          <a:ea typeface="American Typewriter Light"/>
          <a:cs typeface="American Typewriter Light"/>
          <a:sym typeface="American Typewriter Light"/>
        </a:defRPr>
      </a:lvl6pPr>
      <a:lvl7pPr marL="3556000" indent="-889000" defTabSz="584200">
        <a:lnSpc>
          <a:spcPct val="120000"/>
        </a:lnSpc>
        <a:spcBef>
          <a:spcPts val="2500"/>
        </a:spcBef>
        <a:buSzPct val="40000"/>
        <a:buBlip>
          <a:blip r:embed="rId4"/>
        </a:buBlip>
        <a:defRPr spc="-39" sz="4000">
          <a:solidFill>
            <a:srgbClr val="FCEFC5"/>
          </a:solidFill>
          <a:latin typeface="American Typewriter Light"/>
          <a:ea typeface="American Typewriter Light"/>
          <a:cs typeface="American Typewriter Light"/>
          <a:sym typeface="American Typewriter Light"/>
        </a:defRPr>
      </a:lvl7pPr>
      <a:lvl8pPr marL="4000500" indent="-889000" defTabSz="584200">
        <a:lnSpc>
          <a:spcPct val="120000"/>
        </a:lnSpc>
        <a:spcBef>
          <a:spcPts val="2500"/>
        </a:spcBef>
        <a:buSzPct val="40000"/>
        <a:buBlip>
          <a:blip r:embed="rId4"/>
        </a:buBlip>
        <a:defRPr spc="-39" sz="4000">
          <a:solidFill>
            <a:srgbClr val="FCEFC5"/>
          </a:solidFill>
          <a:latin typeface="American Typewriter Light"/>
          <a:ea typeface="American Typewriter Light"/>
          <a:cs typeface="American Typewriter Light"/>
          <a:sym typeface="American Typewriter Light"/>
        </a:defRPr>
      </a:lvl8pPr>
      <a:lvl9pPr marL="4445000" indent="-889000" defTabSz="584200">
        <a:lnSpc>
          <a:spcPct val="120000"/>
        </a:lnSpc>
        <a:spcBef>
          <a:spcPts val="2500"/>
        </a:spcBef>
        <a:buSzPct val="40000"/>
        <a:buBlip>
          <a:blip r:embed="rId4"/>
        </a:buBlip>
        <a:defRPr spc="-39" sz="4000">
          <a:solidFill>
            <a:srgbClr val="FCEFC5"/>
          </a:solidFill>
          <a:latin typeface="American Typewriter Light"/>
          <a:ea typeface="American Typewriter Light"/>
          <a:cs typeface="American Typewriter Light"/>
          <a:sym typeface="American Typewriter Light"/>
        </a:defRPr>
      </a:lvl9pPr>
    </p:bodyStyle>
    <p:otherStyle>
      <a:lvl1pPr algn="ctr" defTabSz="584200">
        <a:lnSpc>
          <a:spcPct val="70000"/>
        </a:lnSpc>
        <a:defRPr b="1" spc="-18">
          <a:solidFill>
            <a:schemeClr val="tx1"/>
          </a:solidFill>
          <a:latin typeface="+mn-lt"/>
          <a:ea typeface="+mn-ea"/>
          <a:cs typeface="+mn-cs"/>
          <a:sym typeface="Arial Black"/>
        </a:defRPr>
      </a:lvl1pPr>
      <a:lvl2pPr indent="228600" algn="ctr" defTabSz="584200">
        <a:lnSpc>
          <a:spcPct val="70000"/>
        </a:lnSpc>
        <a:defRPr b="1" spc="-18">
          <a:solidFill>
            <a:schemeClr val="tx1"/>
          </a:solidFill>
          <a:latin typeface="+mn-lt"/>
          <a:ea typeface="+mn-ea"/>
          <a:cs typeface="+mn-cs"/>
          <a:sym typeface="Arial Black"/>
        </a:defRPr>
      </a:lvl2pPr>
      <a:lvl3pPr indent="457200" algn="ctr" defTabSz="584200">
        <a:lnSpc>
          <a:spcPct val="70000"/>
        </a:lnSpc>
        <a:defRPr b="1" spc="-18">
          <a:solidFill>
            <a:schemeClr val="tx1"/>
          </a:solidFill>
          <a:latin typeface="+mn-lt"/>
          <a:ea typeface="+mn-ea"/>
          <a:cs typeface="+mn-cs"/>
          <a:sym typeface="Arial Black"/>
        </a:defRPr>
      </a:lvl3pPr>
      <a:lvl4pPr indent="685800" algn="ctr" defTabSz="584200">
        <a:lnSpc>
          <a:spcPct val="70000"/>
        </a:lnSpc>
        <a:defRPr b="1" spc="-18">
          <a:solidFill>
            <a:schemeClr val="tx1"/>
          </a:solidFill>
          <a:latin typeface="+mn-lt"/>
          <a:ea typeface="+mn-ea"/>
          <a:cs typeface="+mn-cs"/>
          <a:sym typeface="Arial Black"/>
        </a:defRPr>
      </a:lvl4pPr>
      <a:lvl5pPr indent="914400" algn="ctr" defTabSz="584200">
        <a:lnSpc>
          <a:spcPct val="70000"/>
        </a:lnSpc>
        <a:defRPr b="1" spc="-18">
          <a:solidFill>
            <a:schemeClr val="tx1"/>
          </a:solidFill>
          <a:latin typeface="+mn-lt"/>
          <a:ea typeface="+mn-ea"/>
          <a:cs typeface="+mn-cs"/>
          <a:sym typeface="Arial Black"/>
        </a:defRPr>
      </a:lvl5pPr>
      <a:lvl6pPr indent="1143000" algn="ctr" defTabSz="584200">
        <a:lnSpc>
          <a:spcPct val="70000"/>
        </a:lnSpc>
        <a:defRPr b="1" spc="-18">
          <a:solidFill>
            <a:schemeClr val="tx1"/>
          </a:solidFill>
          <a:latin typeface="+mn-lt"/>
          <a:ea typeface="+mn-ea"/>
          <a:cs typeface="+mn-cs"/>
          <a:sym typeface="Arial Black"/>
        </a:defRPr>
      </a:lvl6pPr>
      <a:lvl7pPr indent="1371600" algn="ctr" defTabSz="584200">
        <a:lnSpc>
          <a:spcPct val="70000"/>
        </a:lnSpc>
        <a:defRPr b="1" spc="-18">
          <a:solidFill>
            <a:schemeClr val="tx1"/>
          </a:solidFill>
          <a:latin typeface="+mn-lt"/>
          <a:ea typeface="+mn-ea"/>
          <a:cs typeface="+mn-cs"/>
          <a:sym typeface="Arial Black"/>
        </a:defRPr>
      </a:lvl7pPr>
      <a:lvl8pPr indent="1600200" algn="ctr" defTabSz="584200">
        <a:lnSpc>
          <a:spcPct val="70000"/>
        </a:lnSpc>
        <a:defRPr b="1" spc="-18">
          <a:solidFill>
            <a:schemeClr val="tx1"/>
          </a:solidFill>
          <a:latin typeface="+mn-lt"/>
          <a:ea typeface="+mn-ea"/>
          <a:cs typeface="+mn-cs"/>
          <a:sym typeface="Arial Black"/>
        </a:defRPr>
      </a:lvl8pPr>
      <a:lvl9pPr indent="1828800" algn="ctr" defTabSz="584200">
        <a:lnSpc>
          <a:spcPct val="70000"/>
        </a:lnSpc>
        <a:defRPr b="1" spc="-18">
          <a:solidFill>
            <a:schemeClr val="tx1"/>
          </a:solidFill>
          <a:latin typeface="+mn-lt"/>
          <a:ea typeface="+mn-ea"/>
          <a:cs typeface="+mn-cs"/>
          <a:sym typeface="Arial Black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type="title" idx="4294967295"/>
          </p:nvPr>
        </p:nvSpPr>
        <p:spPr>
          <a:xfrm>
            <a:off x="254000" y="6985000"/>
            <a:ext cx="5080000" cy="1765300"/>
          </a:xfrm>
          <a:prstGeom prst="rect">
            <a:avLst/>
          </a:prstGeom>
          <a:effectLst>
            <a:outerShdw sx="100000" sy="100000" kx="0" ky="0" algn="b" rotWithShape="0" blurRad="50800" dist="0" dir="2700000">
              <a:srgbClr val="000000">
                <a:alpha val="45000"/>
              </a:srgbClr>
            </a:outerShdw>
          </a:effectLst>
        </p:spPr>
        <p:txBody>
          <a:bodyPr lIns="50800" tIns="50800" rIns="50800" bIns="50800"/>
          <a:lstStyle>
            <a:lvl1pPr algn="l">
              <a:lnSpc>
                <a:spcPct val="100000"/>
              </a:lnSpc>
              <a:defRPr spc="0" sz="3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3600">
                <a:solidFill>
                  <a:srgbClr val="FFFFFF"/>
                </a:solidFill>
              </a:rPr>
              <a:t>Кьюриосити в Холмах Парампа</a:t>
            </a:r>
          </a:p>
        </p:txBody>
      </p:sp>
      <p:sp>
        <p:nvSpPr>
          <p:cNvPr id="100" name="Shape 100"/>
          <p:cNvSpPr/>
          <p:nvPr/>
        </p:nvSpPr>
        <p:spPr>
          <a:xfrm>
            <a:off x="8521193" y="9267824"/>
            <a:ext cx="42672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spAutoFit/>
          </a:bodyPr>
          <a:lstStyle>
            <a:lvl1pPr algn="r">
              <a:lnSpc>
                <a:spcPct val="100000"/>
              </a:lnSpc>
              <a:defRPr spc="0" sz="18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uahirise.org/ru/ESP_039280_1755</a:t>
            </a:r>
          </a:p>
        </p:txBody>
      </p:sp>
      <p:sp>
        <p:nvSpPr>
          <p:cNvPr id="101" name="Shape 101"/>
          <p:cNvSpPr/>
          <p:nvPr/>
        </p:nvSpPr>
        <p:spPr>
          <a:xfrm>
            <a:off x="5461000" y="6781800"/>
            <a:ext cx="7340600" cy="214630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50800" dist="0" dir="2700000">
              <a:srgbClr val="000000">
                <a:alpha val="4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lnSpc>
                <a:spcPct val="100000"/>
              </a:lnSpc>
              <a:spcBef>
                <a:spcPts val="800"/>
              </a:spcBef>
              <a:defRPr spc="0" sz="18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Марсоход Кьюриосити изучает Холмы Парампа в кратере Гейла. Ученые считают, что этот участок содержит осадочные породы, сформированные в присутствии воды. Здесь марсоход Кьюриосити проводил мини-бурение.</a:t>
            </a:r>
          </a:p>
        </p:txBody>
      </p:sp>
      <p:pic>
        <p:nvPicPr>
          <p:cNvPr id="102" name="ESP_039280_1755.jpg"/>
          <p:cNvPicPr/>
          <p:nvPr/>
        </p:nvPicPr>
        <p:blipFill>
          <a:blip r:embed="rId2">
            <a:extLst/>
          </a:blip>
          <a:srcRect l="0" t="20536" r="0" b="20536"/>
          <a:stretch>
            <a:fillRect/>
          </a:stretch>
        </p:blipFill>
        <p:spPr>
          <a:xfrm>
            <a:off x="-12700" y="685800"/>
            <a:ext cx="13017500" cy="5753100"/>
          </a:xfrm>
          <a:prstGeom prst="rect">
            <a:avLst/>
          </a:prstGeom>
          <a:ln w="6350">
            <a:solidFill/>
            <a:miter lim="400000"/>
          </a:ln>
          <a:effectLst>
            <a:outerShdw sx="100000" sy="100000" kx="0" ky="0" algn="b" rotWithShape="0" blurRad="88900" dist="50800" dir="4920000">
              <a:srgbClr val="000000">
                <a:alpha val="40000"/>
              </a:srgbClr>
            </a:outerShdw>
          </a:effectLst>
        </p:spPr>
      </p:pic>
      <p:pic>
        <p:nvPicPr>
          <p:cNvPr id="103" name="hislide-logo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8890000"/>
            <a:ext cx="1557867" cy="584200"/>
          </a:xfrm>
          <a:prstGeom prst="rect">
            <a:avLst/>
          </a:prstGeom>
          <a:ln w="12700">
            <a:miter lim="400000"/>
          </a:ln>
        </p:spPr>
      </p:pic>
      <p:sp>
        <p:nvSpPr>
          <p:cNvPr id="104" name="Shape 104"/>
          <p:cNvSpPr/>
          <p:nvPr/>
        </p:nvSpPr>
        <p:spPr>
          <a:xfrm>
            <a:off x="5295900" y="2819400"/>
            <a:ext cx="1270000" cy="1270000"/>
          </a:xfrm>
          <a:prstGeom prst="roundRect">
            <a:avLst>
              <a:gd name="adj" fmla="val 15000"/>
            </a:avLst>
          </a:prstGeom>
          <a:ln w="38100">
            <a:solidFill>
              <a:srgbClr val="164F86"/>
            </a:solidFill>
            <a:miter lim="400000"/>
          </a:ln>
          <a:effectLst>
            <a:outerShdw sx="100000" sy="100000" kx="0" ky="0" algn="b" rotWithShape="0" blurRad="127000" dist="63500" dir="27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lnSpc>
                <a:spcPct val="100000"/>
              </a:lnSpc>
              <a:defRPr b="1" spc="-34" sz="3400">
                <a:solidFill>
                  <a:srgbClr val="3F0301">
                    <a:alpha val="75000"/>
                  </a:srgbClr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pP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3869FC"/>
      </a:dk1>
      <a:lt1>
        <a:srgbClr val="FCEFC5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rial Black"/>
        <a:ea typeface="Arial Black"/>
        <a:cs typeface="Arial Black"/>
      </a:majorFont>
      <a:minorFont>
        <a:latin typeface="Arial Black"/>
        <a:ea typeface="Arial Black"/>
        <a:cs typeface="Arial Blac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127000" dist="63500" dir="27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rgbClr val="BB1900"/>
            </a:gs>
            <a:gs pos="100000">
              <a:srgbClr val="7F0D04"/>
            </a:gs>
          </a:gsLst>
          <a:lin ang="5400000" scaled="0"/>
        </a:gradFill>
        <a:ln w="12700" cap="flat">
          <a:solidFill>
            <a:srgbClr val="C51A01"/>
          </a:solidFill>
          <a:prstDash val="solid"/>
          <a:miter lim="400000"/>
        </a:ln>
        <a:effectLst>
          <a:outerShdw sx="100000" sy="100000" kx="0" ky="0" algn="b" rotWithShape="0" blurRad="127000" dist="63500" dir="27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-34" strike="noStrike" sz="3400" u="none" kumimoji="0" normalizeH="0">
            <a:ln>
              <a:noFill/>
            </a:ln>
            <a:solidFill>
              <a:srgbClr val="3F0301">
                <a:alpha val="75000"/>
              </a:srgbClr>
            </a:solidFill>
            <a:effectLst/>
            <a:uFillTx/>
            <a:latin typeface="American Typewriter"/>
            <a:ea typeface="American Typewriter"/>
            <a:cs typeface="American Typewriter"/>
            <a:sym typeface="American Typewrite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3D3E3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>
          <a:outerShdw sx="100000" sy="100000" kx="0" ky="0" algn="b" rotWithShape="0" blurRad="38100" dist="38100" dir="13500000">
            <a:srgbClr val="000000">
              <a:alpha val="15000"/>
            </a:srgbClr>
          </a:outerShdw>
        </a:effectLst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2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-32" strike="noStrike" sz="3200" u="none" kumimoji="0" normalizeH="0">
            <a:ln>
              <a:noFill/>
            </a:ln>
            <a:solidFill>
              <a:srgbClr val="FCEFC5"/>
            </a:solidFill>
            <a:effectLst/>
            <a:uFillTx/>
            <a:latin typeface="American Typewriter Light"/>
            <a:ea typeface="American Typewriter Light"/>
            <a:cs typeface="American Typewriter Light"/>
            <a:sym typeface="American Typewriter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rial Black"/>
        <a:ea typeface="Arial Black"/>
        <a:cs typeface="Arial Black"/>
      </a:majorFont>
      <a:minorFont>
        <a:latin typeface="Arial Black"/>
        <a:ea typeface="Arial Black"/>
        <a:cs typeface="Arial Blac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127000" dist="63500" dir="27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rgbClr val="BB1900"/>
            </a:gs>
            <a:gs pos="100000">
              <a:srgbClr val="7F0D04"/>
            </a:gs>
          </a:gsLst>
          <a:lin ang="5400000" scaled="0"/>
        </a:gradFill>
        <a:ln w="12700" cap="flat">
          <a:solidFill>
            <a:srgbClr val="C51A01"/>
          </a:solidFill>
          <a:prstDash val="solid"/>
          <a:miter lim="400000"/>
        </a:ln>
        <a:effectLst>
          <a:outerShdw sx="100000" sy="100000" kx="0" ky="0" algn="b" rotWithShape="0" blurRad="127000" dist="63500" dir="27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-34" strike="noStrike" sz="3400" u="none" kumimoji="0" normalizeH="0">
            <a:ln>
              <a:noFill/>
            </a:ln>
            <a:solidFill>
              <a:srgbClr val="3F0301">
                <a:alpha val="75000"/>
              </a:srgbClr>
            </a:solidFill>
            <a:effectLst/>
            <a:uFillTx/>
            <a:latin typeface="American Typewriter"/>
            <a:ea typeface="American Typewriter"/>
            <a:cs typeface="American Typewriter"/>
            <a:sym typeface="American Typewrite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3D3E3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>
          <a:outerShdw sx="100000" sy="100000" kx="0" ky="0" algn="b" rotWithShape="0" blurRad="38100" dist="38100" dir="13500000">
            <a:srgbClr val="000000">
              <a:alpha val="15000"/>
            </a:srgbClr>
          </a:outerShdw>
        </a:effectLst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2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-32" strike="noStrike" sz="3200" u="none" kumimoji="0" normalizeH="0">
            <a:ln>
              <a:noFill/>
            </a:ln>
            <a:solidFill>
              <a:srgbClr val="FCEFC5"/>
            </a:solidFill>
            <a:effectLst/>
            <a:uFillTx/>
            <a:latin typeface="American Typewriter Light"/>
            <a:ea typeface="American Typewriter Light"/>
            <a:cs typeface="American Typewriter Light"/>
            <a:sym typeface="American Typewriter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