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Морозные склоны ранней весной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uahirise.org/ru/ESP_039114_1115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В это время года только склоны, ориентированные на юг, сохраняют лед, а склоны, обращенные к северу, оттаивают. Овраги - не единственные активные геологические процессы, которые происходят в этом регионе.</a:t>
            </a:r>
          </a:p>
        </p:txBody>
      </p:sp>
      <p:pic>
        <p:nvPicPr>
          <p:cNvPr id="102" name="ESP_039114_111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