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Эрозионная поверхность в земле Аравия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uahirise.org/ru/ESP_039113_1915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Когда-то здесь была гладкая плоская поверхность, но со временем она подверглась эрозии (скорее всего, из-за ветра), образуя депрессии в низменных районах, где мы видим много маленьких дюн.</a:t>
            </a:r>
          </a:p>
        </p:txBody>
      </p:sp>
      <p:pic>
        <p:nvPicPr>
          <p:cNvPr id="102" name="ESP_039113_19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