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Заполненный кратер и фестоны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uahirise.org/ru/ESP_038967_1230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 данном наблюдении, сделанном с целью изучения древних кратеров, мы видим кратеры, заполненные гладким материалом, который впоследствии разложился на фестоны. Эти образования могут быть следствием сублимации наземного льда. </a:t>
            </a:r>
          </a:p>
        </p:txBody>
      </p:sp>
      <p:pic>
        <p:nvPicPr>
          <p:cNvPr id="102" name="ESP_038967_12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