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Наложение потоков лавы на равнине Дедала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699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uahirise.org/ru/ESP_037641_1560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Высокое разрешение изображений HiRISE позволяет реконструировать комплекс вулканических поверхностей, включая разграничение отдельных лепестков потоков и перекрывающихся взаимосвязей в потоковом поле. </a:t>
            </a:r>
          </a:p>
        </p:txBody>
      </p:sp>
      <p:pic>
        <p:nvPicPr>
          <p:cNvPr id="102" name="pasted-image.tif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