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Вечная мерзлота в кратере на Северных равнинах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uahirise.org/ru/ESP_037551_2540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Большая часть поверхностного льда на Марсе - временные отложения. Слоистые отложения на обоих полюсах Марса - это толстые слои вечной мерзлоты в виде водяного льда; а остаточная шапка Южного полюса может быть постоянным (хотя и динамическим) слоем углекислого газа. Тем не менее, в низких широтах, сезонный лед (в основном из CO2, но частью и водяной) появляется и исчезает каждый год.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