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Интересный оползень в каньоне Гебы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uahirise.org/ru/ESP_036927_1790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Такие выходы слоистой породы помогают определить типы геологических процессов, которые происходили в этой области в течение времени. Напротив, оползни и ветреные отложения показывают, как происходила эрозия в регионе в относительно недавнее время.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