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ru/ESP_036436_264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Обвалы на слоистых отложениях Северного полюса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uahirise.org/ru/ESP_036436_2645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Сопоставление этого изображения HiRISE с наблюдениями предыдущего марсианского года показывает пример одного из таких процессов: так называемые обвалы. Склон здесь очень крутой и изломанный, и большой кусок пыльного льда упал вниз по склону и разбился на части.</a:t>
            </a:r>
          </a:p>
        </p:txBody>
      </p:sp>
      <p:pic>
        <p:nvPicPr>
          <p:cNvPr id="102" name="ESP_036436_264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