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Крупный массив красной коренной породы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uahirise.org/ru/ESP_035998_1555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Данное изображение покрывает 26-километровый ударный кратер, расположенный на северо-западе равнины Эллада. Кратер обнажил крупные массивы коренной породы, так называемой мегабрекчии, как в центральном поднятии, так и на стенах кратера.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