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Экваториальные овраги на Марсе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uahirise.org/ru/ESP_035945_1755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Хотя больше всего оврагов находится в средних широтах Марса, они также обнаружены и в экваториальных районах. На этой фотографии изображен ударный кратер диаметром три километра с оврагами по всему крутому внутреннему склону.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