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Марсоход Opportunity в Мюррэй Ридж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uahirise.org/ru/ESP_035909_1775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 представленном снимке марсохода Opportunity, сделанном камерой HiRISE, были использованы данные прибора CRISM, также находящегося на борту MRO. Прибор CRISM представляет собой спектрометр, который наблюдает поверхность в большем волновом диапазоне, чем может разглядеть человеческий глаз, позволяя идентифицировать минералы на поверхности Марса.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