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Кратеры на ледяной поверхности</a:t>
            </a:r>
          </a:p>
        </p:txBody>
      </p:sp>
      <p:sp>
        <p:nvSpPr>
          <p:cNvPr id="100" name="Shape 100"/>
          <p:cNvSpPr/>
          <p:nvPr/>
        </p:nvSpPr>
        <p:spPr>
          <a:xfrm>
            <a:off x="8521193" y="92678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uahirise.org/ru/ESP_035189_2240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Обычно очертания чаши небольших ударных кратеров простые, но иногда возникают более сложные формы, если цель необычна. Кратер в центре данного изображения HiRISE необычен, потому что между окольцовывающим валом и внутренней секцией существует широкий, плоский уступ, или терраса, делающая его похожим на мишень. </a:t>
            </a:r>
          </a:p>
        </p:txBody>
      </p:sp>
      <p:pic>
        <p:nvPicPr>
          <p:cNvPr id="102" name="pasted-image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