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Иней в тени дюн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uahirise.org/ru/ESP_034922_1385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Свет от солнца, падающий под низким углом, отбрасывает от этих дюн большие тени, словно предназначенные для драматического изображения. На фотографии с улучшенным цветом иней выглядит как светлые/синие завихрения, заметные в тени дюн.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