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Шевроны на поверхности потока в долине Марте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uahirise.org/ru/ESP_034887_1870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Когда потоки лавы охлаждаются по ходу движения, ее поверхность застывает. В то же время непрерывный поток под образовавшейся коркой может разбить её в грубую массу щебня. Иногда крупные толстые области твердой поверхности могут вести себя как плоты, уносимые прочь потоком. 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