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200">
                <a:solidFill>
                  <a:srgbClr val="FFFFFF"/>
                </a:solidFill>
              </a:rPr>
              <a:t>Предмет исследования: разломы каньона Мелас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uahirise.org/ru/ESP_034883_1645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В действительности на фотографии три разлома: два грабена, образование которых вызвано опусканием дна ”траншеи” относительно окружающей поверхности, третий разлом пересекает оба грабена в виде извилистого складчатого хребта. Эта форма рельефа сформирована сжатием и частичным наползанием тектонических блоков при движении навстречу друг к другу.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