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Повторяющиеся линии на склонах в каньоне Копрат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uahirise.org/ru/ESP_034830_1670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На данном примере - изображение в полном разрешении. RSL наиболее заметны на ярких веерах у основания коренной породы, но на самом деле они уходят в глубину небольших каналов, идущих за породой. MRO (Марсианский разведывательный спутник) продолжает наблюдение за ключевыми местами, чтобы понять эту и иную геологическую активность на Марсе.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