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4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400">
                <a:solidFill>
                  <a:srgbClr val="FFFFFF"/>
                </a:solidFill>
              </a:rPr>
              <a:t>Путешествие марсохода Opportunity в кратере Индевор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699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uahirise.org/ru/ESP_032573_1775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Предполагается, что место назначения Opportunity в точке Соландера богато породами, содержащими глину (что было обнаружено с орбиты), как части геологических пластов с обнажениями. Это даст важный ключ к пониманию водного прошлого Марса.</a:t>
            </a:r>
          </a:p>
        </p:txBody>
      </p:sp>
      <p:pic>
        <p:nvPicPr>
          <p:cNvPr id="102" name="pasted-image.tif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