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Дюнное поле Северного полюса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uahirise.org/ru/ESP_027378_2540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Эти дюны, известные как барханы, обычно формируются там, где содержатся умеренные запасы песка и существует преобладающее направление ветра.  “Руки” или “рога” барханов указывают подветренное направление и, в данном случае, показывают, что преобладающие ветра дуют на северо-запад.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