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defRPr sz="2200">
        <a:latin typeface="Lucida Grande"/>
        <a:ea typeface="Lucida Grande"/>
        <a:cs typeface="Lucida Grande"/>
        <a:sym typeface="Lucida Grande"/>
      </a:defRPr>
    </a:lvl1pPr>
    <a:lvl2pPr indent="228600" defTabSz="457200">
      <a:defRPr sz="2200">
        <a:latin typeface="Lucida Grande"/>
        <a:ea typeface="Lucida Grande"/>
        <a:cs typeface="Lucida Grande"/>
        <a:sym typeface="Lucida Grande"/>
      </a:defRPr>
    </a:lvl2pPr>
    <a:lvl3pPr indent="457200" defTabSz="457200">
      <a:defRPr sz="2200">
        <a:latin typeface="Lucida Grande"/>
        <a:ea typeface="Lucida Grande"/>
        <a:cs typeface="Lucida Grande"/>
        <a:sym typeface="Lucida Grande"/>
      </a:defRPr>
    </a:lvl3pPr>
    <a:lvl4pPr indent="685800" defTabSz="457200">
      <a:defRPr sz="2200">
        <a:latin typeface="Lucida Grande"/>
        <a:ea typeface="Lucida Grande"/>
        <a:cs typeface="Lucida Grande"/>
        <a:sym typeface="Lucida Grande"/>
      </a:defRPr>
    </a:lvl4pPr>
    <a:lvl5pPr indent="914400" defTabSz="457200">
      <a:defRPr sz="2200">
        <a:latin typeface="Lucida Grande"/>
        <a:ea typeface="Lucida Grande"/>
        <a:cs typeface="Lucida Grande"/>
        <a:sym typeface="Lucida Grande"/>
      </a:defRPr>
    </a:lvl5pPr>
    <a:lvl6pPr indent="1143000" defTabSz="457200">
      <a:defRPr sz="2200">
        <a:latin typeface="Lucida Grande"/>
        <a:ea typeface="Lucida Grande"/>
        <a:cs typeface="Lucida Grande"/>
        <a:sym typeface="Lucida Grande"/>
      </a:defRPr>
    </a:lvl6pPr>
    <a:lvl7pPr indent="1371600" defTabSz="457200">
      <a:defRPr sz="2200">
        <a:latin typeface="Lucida Grande"/>
        <a:ea typeface="Lucida Grande"/>
        <a:cs typeface="Lucida Grande"/>
        <a:sym typeface="Lucida Grande"/>
      </a:defRPr>
    </a:lvl7pPr>
    <a:lvl8pPr indent="1600200" defTabSz="457200">
      <a:defRPr sz="2200">
        <a:latin typeface="Lucida Grande"/>
        <a:ea typeface="Lucida Grande"/>
        <a:cs typeface="Lucida Grande"/>
        <a:sym typeface="Lucida Grande"/>
      </a:defRPr>
    </a:lvl8pPr>
    <a:lvl9pPr indent="1828800" defTabSz="457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“Арес 3” и “Марсианин”</a:t>
            </a:r>
          </a:p>
        </p:txBody>
      </p:sp>
      <p:sp>
        <p:nvSpPr>
          <p:cNvPr id="100" name="Shape 100"/>
          <p:cNvSpPr/>
          <p:nvPr/>
        </p:nvSpPr>
        <p:spPr>
          <a:xfrm>
            <a:off x="8521193" y="92678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uahirise.org/ru/ESP_026086_2115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В романе Энди Уира "Марсианин" потерявшийся астронавт Марк Уотни проводит большую часть времени в расположении миссии "Арес 3" в южной части Ацидалийской равнины. Книга описывает Ацидалийскую равнину как  плоскую и удобную для передвижения: астронавт даже доезжает до места посадки "Следопыта" и обратно.</a:t>
            </a:r>
          </a:p>
        </p:txBody>
      </p:sp>
      <p:pic>
        <p:nvPicPr>
          <p:cNvPr id="102" name="ESP_026086_2115.jpg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