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Горные хребты в Плато Меридиана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uahirise.org/ru/ESP_025386_1800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Когда ландшафт сжимается под действием геологических сил, глубинные каменные породы разламываются и выталкиваются вверх, образовывая на поверхности рельефные складки. Такие морщинистые хребты распространены на многих планетах, включая Марс.</a:t>
            </a:r>
          </a:p>
        </p:txBody>
      </p:sp>
      <p:pic>
        <p:nvPicPr>
          <p:cNvPr id="102" name="pasted-image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