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0661_1890.jpg" descr="ESP_040661_189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Uma cadeia de sulcos é uma área de sulcos e fileiras elevadas subparalelas. Esse é meramente um termo descritivo para paisagens que podem ter tido uma variedade de origens. Nesse local, aparentemente tem-se um graben (que é vale delimitado por falhas) em larga escala que, como visto na imagem, se tornou uma área de ventilação para fluxos de lava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Uma cadeia de sulcos é uma área de sulcos e fileiras elevadas subparalelas. Esse é meramente um termo descritivo para paisagens que podem ter tido uma variedade de origens. Nesse local, aparentemente tem-se um graben (que é vale delimitado por falhas) em larga escala que, como visto na imagem, se tornou uma área de ventilação para fluxos de lava. (NASA/JPL/University of Arizona.)</a:t>
            </a:r>
          </a:p>
        </p:txBody>
      </p:sp>
      <p:sp>
        <p:nvSpPr>
          <p:cNvPr id="131" name="Gigas Sulci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Gigas Sulci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pt/ESP_040661_189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uahirise.org/pt/ESP_040661_1890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