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9114_1115.jpg" descr="ESP_039114_11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sa imagem de HiRISE mostra ravinas congeladas em uma encosta virada para o sul dentro de uma cratera. Nessa época do ano, somente as encostas que apontam para o Sul retem o gelo, enquanto aquelas apontando para o Norte já derreteram. Ravinas não são o único processo geológico ativo aqui. Uma pequena cratera é vista na parte inferior da encosta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Essa imagem de HiRISE mostra ravinas congeladas em uma encosta virada para o sul dentro de uma cratera. Nessa época do ano, somente as encostas que apontam para o Sul retem o gelo, enquanto aquelas apontando para o Norte já derreteram. Ravinas não são o único processo geológico ativo aqui. Uma pequena cratera é vista na parte inferior da encosta. (NASA/JPL/University of Arizona)</a:t>
            </a:r>
          </a:p>
        </p:txBody>
      </p:sp>
      <p:sp>
        <p:nvSpPr>
          <p:cNvPr id="131" name="Encostas geladas no final da primavera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Encostas geladas no final da primavera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pt/ESP_039114_111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uahirise.org/pt/ESP_039114_1115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