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39113_1915.jpg" descr="ESP_039113_191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Esse terreno em algum momento já foi liso, porém com o passar do tempo tem sido corroído (provavelmente pelo vento), formando áreas baixas de depressão, onde podemos ver muitas pequenas dunas. As dunas lembram as ondas do oceano, enquanto em outras áreas vemos pequenas colinas com o topo plano.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Esse terreno em algum momento já foi liso, porém com o passar do tempo tem sido corroído (provavelmente pelo vento), formando áreas baixas de depressão, onde podemos ver muitas pequenas dunas. As dunas lembram as ondas do oceano, enquanto em outras áreas vemos pequenas colinas com o topo plano. (NASA/JPL/University of Arizona.)</a:t>
            </a:r>
          </a:p>
        </p:txBody>
      </p:sp>
      <p:sp>
        <p:nvSpPr>
          <p:cNvPr id="131" name="Terreno erodido em Arabia Terr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Terreno erodido em Arabia Terra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pt/ESP_039113_191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uahirise.org/pt/ESP_039113_1915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