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Misterioso depósito em tons claros na cratera Vinogradov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uahirise.org/pt/ESP_037163_1590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O piso ao sudeste de Vinigradov é coberto com várias "bolhas" de tons claros, cuja escala é inferior a um metro, que apresentam uma clara falta de camadas.  Em alguns lugares o material em tons claros parece ter preenchido crateras pré-existentes, dando-lhes uma aparência circular.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