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Rochas contendo água em Noctis Labyrinthus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uahirise.org/pt/ESP_036598_1735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Muitas das depressões em Noctis Labyrinthus têm minerais que contêm água, sugerindo que a água estava disponível e persistiu nesta região do final da época Hesperiana até a época Amazônica em Marte, um tempo no qual o acredita-se que o clima teria sido seco e frio como hoje.</a:t>
            </a:r>
          </a:p>
        </p:txBody>
      </p:sp>
      <p:pic>
        <p:nvPicPr>
          <p:cNvPr id="102" name="ESP_036598_173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