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Na beira de uma calota polar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uahirise.org/pt/ESP_035926_2640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Os ventos descendentes provenientes da calota polar marciana provavelmente tem um papel importante no transporte de sedimentos da base da calota para os campos de dunas situados além dela.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