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34922_1385.jpg" descr="ESP_034922_138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Essa imagem do Outono no hemisfério sul captura geada sobre dunas. A luz do Sol está brilhando sobre essas dunas a partir do canto superior direito. O ângulo baixo do Sol cria grandes sombras dessas dunas, criando uma fotografia dramática. A geada é vista nas sombras das dunas que aparecem mais claras e com redemoinhos mais azulados em cada sombra.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Essa imagem do Outono no hemisfério sul captura geada sobre dunas. A luz do Sol está brilhando sobre essas dunas a partir do canto superior direito. O ângulo baixo do Sol cria grandes sombras dessas dunas, criando uma fotografia dramática. A geada é vista nas sombras das dunas que aparecem mais claras e com redemoinhos mais azulados em cada sombra.(NASA/JPL/University of Arizona)</a:t>
            </a:r>
          </a:p>
        </p:txBody>
      </p:sp>
      <p:sp>
        <p:nvSpPr>
          <p:cNvPr id="131" name="Geada em sombras de dunas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Geada em sombras de dunas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pt/ESP_034922_138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uahirise.org/pt/ESP_034922_1385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