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2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700">
                <a:solidFill>
                  <a:srgbClr val="FFFFFF"/>
                </a:solidFill>
              </a:rPr>
              <a:t>Rochas de uma leve tonalidade expostas ao longo do Vale Coprates (Coprates Chasma)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uahirise.org/pt/ESP_027973_1650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Coprates Chasma expõe vários kilómetros de rocha indicando aos cientistas os processos que ocorreram num passado remoto e debaixo da superfície. Nesta imagem da HiRISE, as rochas que evidenciam várias cores e luminosidades encontram-se visíveis ao longo da parede do vale.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