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Dunas em movimento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uahirise.org/pt/ESP_027864_2295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 HIRISE tem vindo a desenvolver uma investigação sobre as dunas em Marte para determinar a velocidade com que estas se movem, através de uma contínua observação em espaços intervalados de anos marcianos. Até agora, mais de 60 zonas foram monitoradas revelando que o avanço das dunas tem sido de 1 metro por ano, desde o equador até aos polos.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