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Crateras dentro de crateras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uahirise.org/pt/ESP_027610_2205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As crateras de impacto em Marte com alguns quilômetros de diâmetro normalmente possuem um interior em forma de taça sendo que as crateras localizadas mais à superfície tendem a ser maiores do que aquelas com alguma profundidade.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