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Com HiRISE, é possível documentar as mudanças na posição das dunas de areia e ondulações na superfície. Aqui é mostrado um exemplo, ilustrando mudanças nas dunas de areia, localizada dentro de uma cratera em Major Syrtis. A duna parece ter se movido dois metros. Isto demonstra que esta região de Marte tem ventos fortes o suficiente para mover volumes significantes de arei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Com HiRISE, é possível documentar as mudanças na posição das dunas de areia e ondulações na superfície. Aqui é mostrado um exemplo, ilustrando mudanças nas dunas de areia, localizada dentro de uma cratera em Major Syrtis. A duna parece ter se movido dois metros. Isto demonstra que esta região de Marte tem ventos fortes o suficiente para mover volumes significantes de areia. (NASA/JPL/University of Arizona)</a:t>
            </a:r>
          </a:p>
        </p:txBody>
      </p:sp>
      <p:sp>
        <p:nvSpPr>
          <p:cNvPr id="131" name="Mudanças nas dunas de areia em Marte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Mudanças nas dunas de areia em Marte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pt/ESP_024025_200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uahirise.org/pt/ESP_024025_2005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