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19753_2000.jpg" descr="ESP_019753_200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ssa imagem com cores reforçadas mostra uma superfície multicolorida a sudoeste de Nili Fossae. A diversidade de cores dessa mesa sugere que a superfície tem uma composição variada, talvez com registros de processos químicos de um antigo planeta Marte. (NASA/JPL/University of Arizona.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Essa imagem com cores reforçadas mostra uma superfície multicolorida a sudoeste de Nili Fossae. A diversidade de cores dessa mesa sugere que a superfície tem uma composição variada, talvez com registros de processos químicos de um antigo planeta Marte. (NASA/JPL/University of Arizona.)</a:t>
            </a:r>
          </a:p>
        </p:txBody>
      </p:sp>
      <p:sp>
        <p:nvSpPr>
          <p:cNvPr id="131" name="Superfície colorida próxima a Nili Fossae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Superfície colorida próxima a Nili Fossae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pt/ESP_019753_200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uahirise.org/pt/ESP_019753_2000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