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Zmrożone zbocza podczas późnej wiosny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uahirise.org/pl/ESP_039114_1115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O tej porze roku tylko zbocza skierowane w stronę południa są zmrożone, podczas gdy zorientowane na północ roztapiają się. Nie tylko rowy są oznaką aktywnych procesów geologicznych tutaj zachodzących. Jest także mały krater widoczny na dole zbocza.</a:t>
            </a:r>
          </a:p>
        </p:txBody>
      </p:sp>
      <p:pic>
        <p:nvPicPr>
          <p:cNvPr id="102" name="pasted-image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