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pl/ESP_031099_1355" TargetMode="External"/><Relationship Id="rId3" Type="http://schemas.openxmlformats.org/officeDocument/2006/relationships/image" Target="../media/image1.tif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Barwne podłoże skalne na dnie krateru impaktowego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uahirise.org/pl/ESP_031099_1355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Ta fotografia o wzmocnionych kolorach ukazuje część dna jednego z kraterów. Widać warstwy skał o różnych kolorach (pochodzących od różnych minerałów) odsłoniętych w miejscach, gdzie ciemnoczerwone, naniesione przez wiatr, osady zostały usunięte.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3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