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Niewielki krater na średniej szerokości geograficznej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uahirise.org/pl/ESP_030916_1250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Na Marsie świeżo wyglądające kratery są rzadkością na średnich oraz dużych szerokościach geograficznych. Choć asteroidy uderzają tam równie często jak na równiku, jednak kratery są szybko zasypywane przez pył i lód lub wyrównywane w wyniku cyklicznego zamarzania i topnienia wód gruntowych.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