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Wydmy w kształcie apostrofu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uahirise.org/pl/ESP_029660_1350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Podczas gdy wiekszosć wydm typu barchan zarówno na Ziemi jak i Na Marsie ma kształt symetryczny, z dwoma spiczastymi ramionami skierowanymi w tą samą stronę co kierunek wiania wiatru, te wydmy posiadają tylko jeden spiczasty koniec podczas gdy drugi jest mocno zaokrąglony. Łagodny stok pomiędzy ramieniem, a zaogrągloną stroną formuje się tylko od zawietrznej strony wydmy. 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