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pl/ESP_029583_1825" TargetMode="External"/><Relationship Id="rId3" Type="http://schemas.openxmlformats.org/officeDocument/2006/relationships/image" Target="../media/image1.tif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800">
                <a:solidFill>
                  <a:srgbClr val="FFFFFF"/>
                </a:solidFill>
              </a:rPr>
              <a:t>Monitorowanie nowej struktury po uderzeniu meteorytu w Fortuna Fossae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uahirise.org/pl/ESP_029583_1825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Miejsce uderzenia znajduje się na dnie wielkiego pęknięcia w Fortuna Fossae. Powstało prawdopodobnie gdzieś pomiędzy wrześniem 2005 a majem 2008 roku i składa się z pięciu różnych kraterów, z których każdy zaznaczony jest ciemnym materiałem wyrzuconym podczas zderzenia.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3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