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Wielobarwna, spękana skała w kraterze Ritchera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uahirise.org/pl/ESP_029542_1510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Centryczne grzbiety formują się w dużych kraterach podczas uderzenia ciała obcego, kiedy dno krateru powraca do pierwotnego stanu po początkowym ściśnięciu. Wyniesienia te są ciekawe dla projektuHiRISE ponieważ zwykle są wolne od pyłów, oraz zawieraja skały pochodzace z większych głębokości. </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