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Warstwy, wydmy i klify w Hydrae Chasma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uahirise.org/pl/ESP_029516_1730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Hydrae Chasma jest głęboką, kolistą depresją o szerokości około 50 km. Od północy graniczy z Juventae Chasma, a od południa z wielkim systemem kanionów Valles Marineris. Ściany w Hydrae Chasma są strome i zaznaczone obecnością licznych osuwisk. Wzdłuż południowej granicy masywna skarpa zapadła się, tworząc depresję.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