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Warstwy osadów w północno-wschodniej części Sinus Meridiani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uahirise.org/pl/ESP_028353_1815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Warstwy te mogą być przyrównane do innych występujących w tym regionie, co pozwala naukowcom na skartowanie pojedynczej warstwy na znacznie większej rozciągłości niż byłoby to możliwe w przypadku jednego zdjęcia. Zbadanie regionalnego zasięgu warstw pomoże w badaniach nad warunkami środowiska w przeszłości Marsa, które doprowadziły do ich powstania.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