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Niesamowity krajobraz w Mamers Valles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uahirise.org/pl/ESP_028313_2220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W tym regionie długo poszukiwane były dowody na struktury pochodzenia lodowcowego. Krajobraz jest zdominowany przez płaskowyże i doliny. Dokładniejsze spojrzenie ujawnia świadectwa na obecność spływów grawitacyjnych osadów- z płaskowyży, na dna dolin.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