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Duży krater na północny zachód od krateru Lomonosov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uahirise.org/pl/ESP_025228_2550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Przeprowadzenie tej obserwacji zostało zaproponowane przez uczniów z Evergreen Middle School w Kalifornii. Oto ich uzasadnienie dla wycelowania obiektywu HiRISE w ten obszar: “W celu zrozumienia procesów wietrzenia i ich możliwego wpływu na marsjańską powierzchnię jest ważne, aby przyjrzeć się cechom takim jak szron i zobaczyć, czy ma on jakikolwiek wpływ na teren, który pokrywa.”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